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0"/>
  </p:notesMasterIdLst>
  <p:sldIdLst>
    <p:sldId id="256" r:id="rId3"/>
    <p:sldId id="319" r:id="rId4"/>
    <p:sldId id="296" r:id="rId5"/>
    <p:sldId id="325" r:id="rId6"/>
    <p:sldId id="307" r:id="rId7"/>
    <p:sldId id="326" r:id="rId8"/>
    <p:sldId id="308" r:id="rId9"/>
    <p:sldId id="309" r:id="rId10"/>
    <p:sldId id="327" r:id="rId11"/>
    <p:sldId id="314" r:id="rId12"/>
    <p:sldId id="316" r:id="rId13"/>
    <p:sldId id="320" r:id="rId14"/>
    <p:sldId id="322" r:id="rId15"/>
    <p:sldId id="330" r:id="rId16"/>
    <p:sldId id="324" r:id="rId17"/>
    <p:sldId id="311" r:id="rId18"/>
    <p:sldId id="30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Lopez" initials="CL" lastIdx="1" clrIdx="0">
    <p:extLst>
      <p:ext uri="{19B8F6BF-5375-455C-9EA6-DF929625EA0E}">
        <p15:presenceInfo xmlns:p15="http://schemas.microsoft.com/office/powerpoint/2012/main" userId="c26391dc92f39f6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4114"/>
    <a:srgbClr val="669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934E65-10E3-4872-8402-E277E4ABEB3D}" v="9" dt="2022-03-21T17:16:47.5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Lopez" userId="c26391dc92f39f6c" providerId="Windows Live" clId="Web-{A3AC1A11-0ED5-42F3-B26C-F1CE83FA88AB}"/>
    <pc:docChg chg="modSld">
      <pc:chgData name="Christina Lopez" userId="c26391dc92f39f6c" providerId="Windows Live" clId="Web-{A3AC1A11-0ED5-42F3-B26C-F1CE83FA88AB}" dt="2022-03-02T18:24:21.529" v="0" actId="20577"/>
      <pc:docMkLst>
        <pc:docMk/>
      </pc:docMkLst>
      <pc:sldChg chg="modSp">
        <pc:chgData name="Christina Lopez" userId="c26391dc92f39f6c" providerId="Windows Live" clId="Web-{A3AC1A11-0ED5-42F3-B26C-F1CE83FA88AB}" dt="2022-03-02T18:24:21.529" v="0" actId="20577"/>
        <pc:sldMkLst>
          <pc:docMk/>
          <pc:sldMk cId="2963853232" sldId="307"/>
        </pc:sldMkLst>
        <pc:spChg chg="mod">
          <ac:chgData name="Christina Lopez" userId="c26391dc92f39f6c" providerId="Windows Live" clId="Web-{A3AC1A11-0ED5-42F3-B26C-F1CE83FA88AB}" dt="2022-03-02T18:24:21.529" v="0" actId="20577"/>
          <ac:spMkLst>
            <pc:docMk/>
            <pc:sldMk cId="2963853232" sldId="307"/>
            <ac:spMk id="3" creationId="{C3B43EB9-414F-4145-BFB0-3D5337062F94}"/>
          </ac:spMkLst>
        </pc:spChg>
      </pc:sldChg>
    </pc:docChg>
  </pc:docChgLst>
  <pc:docChgLst>
    <pc:chgData name="Christina Lopez" userId="c26391dc92f39f6c" providerId="LiveId" clId="{15AC939F-B4E4-4F30-B2D5-68CC65B7C8D1}"/>
    <pc:docChg chg="undo custSel addSld delSld modSld sldOrd">
      <pc:chgData name="Christina Lopez" userId="c26391dc92f39f6c" providerId="LiveId" clId="{15AC939F-B4E4-4F30-B2D5-68CC65B7C8D1}" dt="2022-03-21T15:35:23.666" v="2536" actId="113"/>
      <pc:docMkLst>
        <pc:docMk/>
      </pc:docMkLst>
      <pc:sldChg chg="delSp modSp mod">
        <pc:chgData name="Christina Lopez" userId="c26391dc92f39f6c" providerId="LiveId" clId="{15AC939F-B4E4-4F30-B2D5-68CC65B7C8D1}" dt="2022-03-01T17:12:59.827" v="1385" actId="403"/>
        <pc:sldMkLst>
          <pc:docMk/>
          <pc:sldMk cId="109857222" sldId="256"/>
        </pc:sldMkLst>
        <pc:spChg chg="mod">
          <ac:chgData name="Christina Lopez" userId="c26391dc92f39f6c" providerId="LiveId" clId="{15AC939F-B4E4-4F30-B2D5-68CC65B7C8D1}" dt="2022-03-01T17:12:51.979" v="1382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7:12:59.827" v="1385" actId="403"/>
          <ac:spMkLst>
            <pc:docMk/>
            <pc:sldMk cId="109857222" sldId="256"/>
            <ac:spMk id="3" creationId="{00000000-0000-0000-0000-000000000000}"/>
          </ac:spMkLst>
        </pc:spChg>
        <pc:spChg chg="del">
          <ac:chgData name="Christina Lopez" userId="c26391dc92f39f6c" providerId="LiveId" clId="{15AC939F-B4E4-4F30-B2D5-68CC65B7C8D1}" dt="2022-02-14T18:10:39.587" v="70" actId="478"/>
          <ac:spMkLst>
            <pc:docMk/>
            <pc:sldMk cId="109857222" sldId="256"/>
            <ac:spMk id="9" creationId="{93E6A0FC-B976-4A63-8E01-B2623DBB03BD}"/>
          </ac:spMkLst>
        </pc:spChg>
      </pc:sldChg>
      <pc:sldChg chg="addSp delSp modSp del mod">
        <pc:chgData name="Christina Lopez" userId="c26391dc92f39f6c" providerId="LiveId" clId="{15AC939F-B4E4-4F30-B2D5-68CC65B7C8D1}" dt="2022-03-01T17:16:19.942" v="1468" actId="47"/>
        <pc:sldMkLst>
          <pc:docMk/>
          <pc:sldMk cId="0" sldId="258"/>
        </pc:sldMkLst>
        <pc:spChg chg="del mod">
          <ac:chgData name="Christina Lopez" userId="c26391dc92f39f6c" providerId="LiveId" clId="{15AC939F-B4E4-4F30-B2D5-68CC65B7C8D1}" dt="2022-02-14T18:14:03.815" v="224" actId="21"/>
          <ac:spMkLst>
            <pc:docMk/>
            <pc:sldMk cId="0" sldId="258"/>
            <ac:spMk id="18" creationId="{4FF0A8B2-B442-4B79-99BC-1E02BEC64DAE}"/>
          </ac:spMkLst>
        </pc:spChg>
        <pc:spChg chg="mod">
          <ac:chgData name="Christina Lopez" userId="c26391dc92f39f6c" providerId="LiveId" clId="{15AC939F-B4E4-4F30-B2D5-68CC65B7C8D1}" dt="2022-02-14T18:15:02.151" v="234" actId="255"/>
          <ac:spMkLst>
            <pc:docMk/>
            <pc:sldMk cId="0" sldId="258"/>
            <ac:spMk id="167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7:08:28.699" v="1362" actId="255"/>
          <ac:spMkLst>
            <pc:docMk/>
            <pc:sldMk cId="0" sldId="258"/>
            <ac:spMk id="169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6:44:46.905" v="1033" actId="1076"/>
          <ac:spMkLst>
            <pc:docMk/>
            <pc:sldMk cId="0" sldId="258"/>
            <ac:spMk id="170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7:08:24.044" v="1361" actId="255"/>
          <ac:spMkLst>
            <pc:docMk/>
            <pc:sldMk cId="0" sldId="258"/>
            <ac:spMk id="171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6:44:36.192" v="1030" actId="1076"/>
          <ac:spMkLst>
            <pc:docMk/>
            <pc:sldMk cId="0" sldId="258"/>
            <ac:spMk id="172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7:08:16.721" v="1358" actId="255"/>
          <ac:spMkLst>
            <pc:docMk/>
            <pc:sldMk cId="0" sldId="258"/>
            <ac:spMk id="173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6:44:19.615" v="1026" actId="1076"/>
          <ac:spMkLst>
            <pc:docMk/>
            <pc:sldMk cId="0" sldId="258"/>
            <ac:spMk id="174" creationId="{00000000-0000-0000-0000-000000000000}"/>
          </ac:spMkLst>
        </pc:spChg>
        <pc:spChg chg="mod">
          <ac:chgData name="Christina Lopez" userId="c26391dc92f39f6c" providerId="LiveId" clId="{15AC939F-B4E4-4F30-B2D5-68CC65B7C8D1}" dt="2022-03-01T17:08:12.941" v="1357" actId="255"/>
          <ac:spMkLst>
            <pc:docMk/>
            <pc:sldMk cId="0" sldId="258"/>
            <ac:spMk id="175" creationId="{00000000-0000-0000-0000-000000000000}"/>
          </ac:spMkLst>
        </pc:spChg>
        <pc:picChg chg="add mod ord">
          <ac:chgData name="Christina Lopez" userId="c26391dc92f39f6c" providerId="LiveId" clId="{15AC939F-B4E4-4F30-B2D5-68CC65B7C8D1}" dt="2022-03-01T16:44:39.505" v="1032" actId="1076"/>
          <ac:picMkLst>
            <pc:docMk/>
            <pc:sldMk cId="0" sldId="258"/>
            <ac:picMk id="19" creationId="{564CB337-3CED-4143-9FDF-7B01C3B9E45F}"/>
          </ac:picMkLst>
        </pc:picChg>
        <pc:cxnChg chg="mod">
          <ac:chgData name="Christina Lopez" userId="c26391dc92f39f6c" providerId="LiveId" clId="{15AC939F-B4E4-4F30-B2D5-68CC65B7C8D1}" dt="2022-02-14T18:17:16.037" v="390" actId="14100"/>
          <ac:cxnSpMkLst>
            <pc:docMk/>
            <pc:sldMk cId="0" sldId="258"/>
            <ac:cxnSpMk id="178" creationId="{00000000-0000-0000-0000-000000000000}"/>
          </ac:cxnSpMkLst>
        </pc:cxnChg>
      </pc:sldChg>
      <pc:sldChg chg="del">
        <pc:chgData name="Christina Lopez" userId="c26391dc92f39f6c" providerId="LiveId" clId="{15AC939F-B4E4-4F30-B2D5-68CC65B7C8D1}" dt="2022-02-14T18:12:26.960" v="132" actId="47"/>
        <pc:sldMkLst>
          <pc:docMk/>
          <pc:sldMk cId="3229674692" sldId="293"/>
        </pc:sldMkLst>
      </pc:sldChg>
      <pc:sldChg chg="del">
        <pc:chgData name="Christina Lopez" userId="c26391dc92f39f6c" providerId="LiveId" clId="{15AC939F-B4E4-4F30-B2D5-68CC65B7C8D1}" dt="2022-02-14T18:12:24.259" v="131" actId="47"/>
        <pc:sldMkLst>
          <pc:docMk/>
          <pc:sldMk cId="3223268413" sldId="294"/>
        </pc:sldMkLst>
      </pc:sldChg>
      <pc:sldChg chg="addSp delSp modSp mod modAnim">
        <pc:chgData name="Christina Lopez" userId="c26391dc92f39f6c" providerId="LiveId" clId="{15AC939F-B4E4-4F30-B2D5-68CC65B7C8D1}" dt="2022-03-01T17:09:59.736" v="1370" actId="20577"/>
        <pc:sldMkLst>
          <pc:docMk/>
          <pc:sldMk cId="1457399368" sldId="296"/>
        </pc:sldMkLst>
        <pc:spChg chg="mod">
          <ac:chgData name="Christina Lopez" userId="c26391dc92f39f6c" providerId="LiveId" clId="{15AC939F-B4E4-4F30-B2D5-68CC65B7C8D1}" dt="2022-02-14T18:12:12.298" v="108" actId="20577"/>
          <ac:spMkLst>
            <pc:docMk/>
            <pc:sldMk cId="1457399368" sldId="296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3-01T17:09:59.736" v="1370" actId="20577"/>
          <ac:spMkLst>
            <pc:docMk/>
            <pc:sldMk cId="1457399368" sldId="296"/>
            <ac:spMk id="3" creationId="{C3B43EB9-414F-4145-BFB0-3D5337062F94}"/>
          </ac:spMkLst>
        </pc:spChg>
        <pc:picChg chg="del">
          <ac:chgData name="Christina Lopez" userId="c26391dc92f39f6c" providerId="LiveId" clId="{15AC939F-B4E4-4F30-B2D5-68CC65B7C8D1}" dt="2022-02-23T17:12:34.689" v="673" actId="478"/>
          <ac:picMkLst>
            <pc:docMk/>
            <pc:sldMk cId="1457399368" sldId="296"/>
            <ac:picMk id="6" creationId="{EED4F41D-3AB9-433E-9EB8-0C1571F64538}"/>
          </ac:picMkLst>
        </pc:picChg>
        <pc:picChg chg="add mod modCrop">
          <ac:chgData name="Christina Lopez" userId="c26391dc92f39f6c" providerId="LiveId" clId="{15AC939F-B4E4-4F30-B2D5-68CC65B7C8D1}" dt="2022-02-23T17:18:53.661" v="820" actId="1076"/>
          <ac:picMkLst>
            <pc:docMk/>
            <pc:sldMk cId="1457399368" sldId="296"/>
            <ac:picMk id="7" creationId="{C43DE115-498D-4B4F-95A9-63F9FE65D7E7}"/>
          </ac:picMkLst>
        </pc:picChg>
        <pc:picChg chg="add mod modCrop">
          <ac:chgData name="Christina Lopez" userId="c26391dc92f39f6c" providerId="LiveId" clId="{15AC939F-B4E4-4F30-B2D5-68CC65B7C8D1}" dt="2022-02-23T17:19:45.208" v="834" actId="14100"/>
          <ac:picMkLst>
            <pc:docMk/>
            <pc:sldMk cId="1457399368" sldId="296"/>
            <ac:picMk id="9" creationId="{A5C1697C-ACB4-4E7B-BA70-587F410E455C}"/>
          </ac:picMkLst>
        </pc:picChg>
        <pc:picChg chg="add del mod ord">
          <ac:chgData name="Christina Lopez" userId="c26391dc92f39f6c" providerId="LiveId" clId="{15AC939F-B4E4-4F30-B2D5-68CC65B7C8D1}" dt="2022-02-23T17:15:57.264" v="764" actId="478"/>
          <ac:picMkLst>
            <pc:docMk/>
            <pc:sldMk cId="1457399368" sldId="296"/>
            <ac:picMk id="11" creationId="{F5315E25-B105-4806-896F-F0F7289ABF18}"/>
          </ac:picMkLst>
        </pc:picChg>
        <pc:picChg chg="add mod modCrop">
          <ac:chgData name="Christina Lopez" userId="c26391dc92f39f6c" providerId="LiveId" clId="{15AC939F-B4E4-4F30-B2D5-68CC65B7C8D1}" dt="2022-02-23T17:19:40.273" v="832" actId="14100"/>
          <ac:picMkLst>
            <pc:docMk/>
            <pc:sldMk cId="1457399368" sldId="296"/>
            <ac:picMk id="12" creationId="{304620D4-7B72-4704-A8E7-43CDDC4A865E}"/>
          </ac:picMkLst>
        </pc:picChg>
      </pc:sldChg>
      <pc:sldChg chg="del">
        <pc:chgData name="Christina Lopez" userId="c26391dc92f39f6c" providerId="LiveId" clId="{15AC939F-B4E4-4F30-B2D5-68CC65B7C8D1}" dt="2022-02-16T20:57:24.877" v="617" actId="47"/>
        <pc:sldMkLst>
          <pc:docMk/>
          <pc:sldMk cId="3485379875" sldId="298"/>
        </pc:sldMkLst>
      </pc:sldChg>
      <pc:sldChg chg="del">
        <pc:chgData name="Christina Lopez" userId="c26391dc92f39f6c" providerId="LiveId" clId="{15AC939F-B4E4-4F30-B2D5-68CC65B7C8D1}" dt="2022-02-16T20:57:25.923" v="618" actId="47"/>
        <pc:sldMkLst>
          <pc:docMk/>
          <pc:sldMk cId="3895986424" sldId="299"/>
        </pc:sldMkLst>
      </pc:sldChg>
      <pc:sldChg chg="del">
        <pc:chgData name="Christina Lopez" userId="c26391dc92f39f6c" providerId="LiveId" clId="{15AC939F-B4E4-4F30-B2D5-68CC65B7C8D1}" dt="2022-02-16T20:57:27.555" v="619" actId="47"/>
        <pc:sldMkLst>
          <pc:docMk/>
          <pc:sldMk cId="704362548" sldId="300"/>
        </pc:sldMkLst>
      </pc:sldChg>
      <pc:sldChg chg="del">
        <pc:chgData name="Christina Lopez" userId="c26391dc92f39f6c" providerId="LiveId" clId="{15AC939F-B4E4-4F30-B2D5-68CC65B7C8D1}" dt="2022-02-16T20:57:28.704" v="620" actId="47"/>
        <pc:sldMkLst>
          <pc:docMk/>
          <pc:sldMk cId="1535379788" sldId="301"/>
        </pc:sldMkLst>
      </pc:sldChg>
      <pc:sldChg chg="addSp delSp modSp del mod">
        <pc:chgData name="Christina Lopez" userId="c26391dc92f39f6c" providerId="LiveId" clId="{15AC939F-B4E4-4F30-B2D5-68CC65B7C8D1}" dt="2022-02-16T20:57:30.674" v="622" actId="47"/>
        <pc:sldMkLst>
          <pc:docMk/>
          <pc:sldMk cId="3232887995" sldId="302"/>
        </pc:sldMkLst>
        <pc:spChg chg="mod">
          <ac:chgData name="Christina Lopez" userId="c26391dc92f39f6c" providerId="LiveId" clId="{15AC939F-B4E4-4F30-B2D5-68CC65B7C8D1}" dt="2022-02-14T18:11:28.707" v="91" actId="114"/>
          <ac:spMkLst>
            <pc:docMk/>
            <pc:sldMk cId="3232887995" sldId="302"/>
            <ac:spMk id="2" creationId="{4794ACE5-D31F-4817-A0DD-F33CDB809D46}"/>
          </ac:spMkLst>
        </pc:spChg>
        <pc:spChg chg="del">
          <ac:chgData name="Christina Lopez" userId="c26391dc92f39f6c" providerId="LiveId" clId="{15AC939F-B4E4-4F30-B2D5-68CC65B7C8D1}" dt="2022-02-14T18:11:36.997" v="92" actId="478"/>
          <ac:spMkLst>
            <pc:docMk/>
            <pc:sldMk cId="3232887995" sldId="302"/>
            <ac:spMk id="3" creationId="{C3B43EB9-414F-4145-BFB0-3D5337062F94}"/>
          </ac:spMkLst>
        </pc:spChg>
        <pc:spChg chg="add del mod">
          <ac:chgData name="Christina Lopez" userId="c26391dc92f39f6c" providerId="LiveId" clId="{15AC939F-B4E4-4F30-B2D5-68CC65B7C8D1}" dt="2022-02-14T18:23:29.200" v="392" actId="478"/>
          <ac:spMkLst>
            <pc:docMk/>
            <pc:sldMk cId="3232887995" sldId="302"/>
            <ac:spMk id="5" creationId="{F3751F7E-F746-470A-8753-36DE65545057}"/>
          </ac:spMkLst>
        </pc:spChg>
        <pc:spChg chg="mod">
          <ac:chgData name="Christina Lopez" userId="c26391dc92f39f6c" providerId="LiveId" clId="{15AC939F-B4E4-4F30-B2D5-68CC65B7C8D1}" dt="2022-02-14T18:25:51.802" v="463" actId="12"/>
          <ac:spMkLst>
            <pc:docMk/>
            <pc:sldMk cId="3232887995" sldId="302"/>
            <ac:spMk id="7" creationId="{4BADB2CD-8275-467F-8037-72DA2FCC6CC3}"/>
          </ac:spMkLst>
        </pc:spChg>
        <pc:picChg chg="del">
          <ac:chgData name="Christina Lopez" userId="c26391dc92f39f6c" providerId="LiveId" clId="{15AC939F-B4E4-4F30-B2D5-68CC65B7C8D1}" dt="2022-02-14T18:11:20.954" v="75" actId="478"/>
          <ac:picMkLst>
            <pc:docMk/>
            <pc:sldMk cId="3232887995" sldId="302"/>
            <ac:picMk id="3074" creationId="{29A8622A-AE42-4F3B-AEFF-0E67EDC9CE32}"/>
          </ac:picMkLst>
        </pc:picChg>
      </pc:sldChg>
      <pc:sldChg chg="modSp del mod">
        <pc:chgData name="Christina Lopez" userId="c26391dc92f39f6c" providerId="LiveId" clId="{15AC939F-B4E4-4F30-B2D5-68CC65B7C8D1}" dt="2022-02-16T20:57:29.813" v="621" actId="47"/>
        <pc:sldMkLst>
          <pc:docMk/>
          <pc:sldMk cId="1164354155" sldId="306"/>
        </pc:sldMkLst>
        <pc:spChg chg="mod">
          <ac:chgData name="Christina Lopez" userId="c26391dc92f39f6c" providerId="LiveId" clId="{15AC939F-B4E4-4F30-B2D5-68CC65B7C8D1}" dt="2022-02-14T18:25:37.061" v="461" actId="20577"/>
          <ac:spMkLst>
            <pc:docMk/>
            <pc:sldMk cId="1164354155" sldId="306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2-14T18:26:20.599" v="562" actId="20577"/>
          <ac:spMkLst>
            <pc:docMk/>
            <pc:sldMk cId="1164354155" sldId="306"/>
            <ac:spMk id="7" creationId="{4BADB2CD-8275-467F-8037-72DA2FCC6CC3}"/>
          </ac:spMkLst>
        </pc:spChg>
      </pc:sldChg>
      <pc:sldChg chg="addSp delSp modSp mod">
        <pc:chgData name="Christina Lopez" userId="c26391dc92f39f6c" providerId="LiveId" clId="{15AC939F-B4E4-4F30-B2D5-68CC65B7C8D1}" dt="2022-03-21T15:31:53.400" v="2534" actId="20577"/>
        <pc:sldMkLst>
          <pc:docMk/>
          <pc:sldMk cId="2963853232" sldId="307"/>
        </pc:sldMkLst>
        <pc:spChg chg="mod">
          <ac:chgData name="Christina Lopez" userId="c26391dc92f39f6c" providerId="LiveId" clId="{15AC939F-B4E4-4F30-B2D5-68CC65B7C8D1}" dt="2022-02-16T20:56:42.406" v="582" actId="20577"/>
          <ac:spMkLst>
            <pc:docMk/>
            <pc:sldMk cId="2963853232" sldId="307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3-21T15:31:53.400" v="2534" actId="20577"/>
          <ac:spMkLst>
            <pc:docMk/>
            <pc:sldMk cId="2963853232" sldId="307"/>
            <ac:spMk id="3" creationId="{C3B43EB9-414F-4145-BFB0-3D5337062F94}"/>
          </ac:spMkLst>
        </pc:spChg>
        <pc:spChg chg="add del mod">
          <ac:chgData name="Christina Lopez" userId="c26391dc92f39f6c" providerId="LiveId" clId="{15AC939F-B4E4-4F30-B2D5-68CC65B7C8D1}" dt="2022-03-01T17:11:23.776" v="1378" actId="478"/>
          <ac:spMkLst>
            <pc:docMk/>
            <pc:sldMk cId="2963853232" sldId="307"/>
            <ac:spMk id="7" creationId="{198A1932-606D-43C4-88C2-A4A549C3DA25}"/>
          </ac:spMkLst>
        </pc:spChg>
        <pc:picChg chg="add mod">
          <ac:chgData name="Christina Lopez" userId="c26391dc92f39f6c" providerId="LiveId" clId="{15AC939F-B4E4-4F30-B2D5-68CC65B7C8D1}" dt="2022-03-09T17:30:59.554" v="2158" actId="1076"/>
          <ac:picMkLst>
            <pc:docMk/>
            <pc:sldMk cId="2963853232" sldId="307"/>
            <ac:picMk id="6" creationId="{1E4C3A7D-8620-4CC4-9106-B40D48C16850}"/>
          </ac:picMkLst>
        </pc:picChg>
        <pc:picChg chg="add del mod">
          <ac:chgData name="Christina Lopez" userId="c26391dc92f39f6c" providerId="LiveId" clId="{15AC939F-B4E4-4F30-B2D5-68CC65B7C8D1}" dt="2022-03-01T17:11:23.776" v="1378" actId="478"/>
          <ac:picMkLst>
            <pc:docMk/>
            <pc:sldMk cId="2963853232" sldId="307"/>
            <ac:picMk id="6" creationId="{276C907E-9EBE-4954-87FA-1B960A9BCF4C}"/>
          </ac:picMkLst>
        </pc:picChg>
        <pc:picChg chg="del">
          <ac:chgData name="Christina Lopez" userId="c26391dc92f39f6c" providerId="LiveId" clId="{15AC939F-B4E4-4F30-B2D5-68CC65B7C8D1}" dt="2022-02-16T20:57:01.165" v="600" actId="478"/>
          <ac:picMkLst>
            <pc:docMk/>
            <pc:sldMk cId="2963853232" sldId="307"/>
            <ac:picMk id="6" creationId="{EED4F41D-3AB9-433E-9EB8-0C1571F64538}"/>
          </ac:picMkLst>
        </pc:picChg>
      </pc:sldChg>
      <pc:sldChg chg="addSp modSp mod">
        <pc:chgData name="Christina Lopez" userId="c26391dc92f39f6c" providerId="LiveId" clId="{15AC939F-B4E4-4F30-B2D5-68CC65B7C8D1}" dt="2022-03-10T20:37:12.857" v="2226" actId="1076"/>
        <pc:sldMkLst>
          <pc:docMk/>
          <pc:sldMk cId="616565368" sldId="308"/>
        </pc:sldMkLst>
        <pc:spChg chg="mod">
          <ac:chgData name="Christina Lopez" userId="c26391dc92f39f6c" providerId="LiveId" clId="{15AC939F-B4E4-4F30-B2D5-68CC65B7C8D1}" dt="2022-02-16T20:57:11.101" v="615" actId="20577"/>
          <ac:spMkLst>
            <pc:docMk/>
            <pc:sldMk cId="616565368" sldId="308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3-10T20:35:59.360" v="2222" actId="20577"/>
          <ac:spMkLst>
            <pc:docMk/>
            <pc:sldMk cId="616565368" sldId="308"/>
            <ac:spMk id="3" creationId="{C3B43EB9-414F-4145-BFB0-3D5337062F94}"/>
          </ac:spMkLst>
        </pc:spChg>
        <pc:picChg chg="add mod">
          <ac:chgData name="Christina Lopez" userId="c26391dc92f39f6c" providerId="LiveId" clId="{15AC939F-B4E4-4F30-B2D5-68CC65B7C8D1}" dt="2022-03-10T20:37:12.857" v="2226" actId="1076"/>
          <ac:picMkLst>
            <pc:docMk/>
            <pc:sldMk cId="616565368" sldId="308"/>
            <ac:picMk id="5" creationId="{98325FC9-1ABB-42D1-84E5-102CDACE827A}"/>
          </ac:picMkLst>
        </pc:picChg>
        <pc:picChg chg="add mod modCrop">
          <ac:chgData name="Christina Lopez" userId="c26391dc92f39f6c" providerId="LiveId" clId="{15AC939F-B4E4-4F30-B2D5-68CC65B7C8D1}" dt="2022-03-01T16:40:16.555" v="938" actId="1076"/>
          <ac:picMkLst>
            <pc:docMk/>
            <pc:sldMk cId="616565368" sldId="308"/>
            <ac:picMk id="6" creationId="{3640C83C-6280-4C56-8F07-839A20340DD1}"/>
          </ac:picMkLst>
        </pc:picChg>
        <pc:picChg chg="add mod modCrop">
          <ac:chgData name="Christina Lopez" userId="c26391dc92f39f6c" providerId="LiveId" clId="{15AC939F-B4E4-4F30-B2D5-68CC65B7C8D1}" dt="2022-03-01T16:40:19.237" v="939" actId="1076"/>
          <ac:picMkLst>
            <pc:docMk/>
            <pc:sldMk cId="616565368" sldId="308"/>
            <ac:picMk id="8" creationId="{0AFD3847-F05F-45E8-B230-B48C29646E81}"/>
          </ac:picMkLst>
        </pc:picChg>
      </pc:sldChg>
      <pc:sldChg chg="addSp delSp modSp mod addCm delCm">
        <pc:chgData name="Christina Lopez" userId="c26391dc92f39f6c" providerId="LiveId" clId="{15AC939F-B4E4-4F30-B2D5-68CC65B7C8D1}" dt="2022-03-21T15:35:23.666" v="2536" actId="113"/>
        <pc:sldMkLst>
          <pc:docMk/>
          <pc:sldMk cId="2836282496" sldId="309"/>
        </pc:sldMkLst>
        <pc:spChg chg="mod">
          <ac:chgData name="Christina Lopez" userId="c26391dc92f39f6c" providerId="LiveId" clId="{15AC939F-B4E4-4F30-B2D5-68CC65B7C8D1}" dt="2022-02-16T20:57:43.895" v="631" actId="20577"/>
          <ac:spMkLst>
            <pc:docMk/>
            <pc:sldMk cId="2836282496" sldId="309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3-21T15:35:23.666" v="2536" actId="113"/>
          <ac:spMkLst>
            <pc:docMk/>
            <pc:sldMk cId="2836282496" sldId="309"/>
            <ac:spMk id="3" creationId="{C3B43EB9-414F-4145-BFB0-3D5337062F94}"/>
          </ac:spMkLst>
        </pc:spChg>
        <pc:picChg chg="add mod modCrop">
          <ac:chgData name="Christina Lopez" userId="c26391dc92f39f6c" providerId="LiveId" clId="{15AC939F-B4E4-4F30-B2D5-68CC65B7C8D1}" dt="2022-03-01T16:53:11.613" v="1216" actId="1076"/>
          <ac:picMkLst>
            <pc:docMk/>
            <pc:sldMk cId="2836282496" sldId="309"/>
            <ac:picMk id="6" creationId="{6F4CAEE2-B20B-4EFA-AB3A-44BBD6AE8A37}"/>
          </ac:picMkLst>
        </pc:picChg>
        <pc:picChg chg="del">
          <ac:chgData name="Christina Lopez" userId="c26391dc92f39f6c" providerId="LiveId" clId="{15AC939F-B4E4-4F30-B2D5-68CC65B7C8D1}" dt="2022-02-16T20:57:47.284" v="632" actId="478"/>
          <ac:picMkLst>
            <pc:docMk/>
            <pc:sldMk cId="2836282496" sldId="309"/>
            <ac:picMk id="6" creationId="{EED4F41D-3AB9-433E-9EB8-0C1571F64538}"/>
          </ac:picMkLst>
        </pc:picChg>
        <pc:picChg chg="add mod">
          <ac:chgData name="Christina Lopez" userId="c26391dc92f39f6c" providerId="LiveId" clId="{15AC939F-B4E4-4F30-B2D5-68CC65B7C8D1}" dt="2022-03-01T17:09:34.666" v="1367" actId="1440"/>
          <ac:picMkLst>
            <pc:docMk/>
            <pc:sldMk cId="2836282496" sldId="309"/>
            <ac:picMk id="7" creationId="{E37B9F92-332F-475B-82D6-240E28001BD3}"/>
          </ac:picMkLst>
        </pc:picChg>
        <pc:picChg chg="add mod">
          <ac:chgData name="Christina Lopez" userId="c26391dc92f39f6c" providerId="LiveId" clId="{15AC939F-B4E4-4F30-B2D5-68CC65B7C8D1}" dt="2022-03-10T20:41:04.007" v="2423" actId="14100"/>
          <ac:picMkLst>
            <pc:docMk/>
            <pc:sldMk cId="2836282496" sldId="309"/>
            <ac:picMk id="8" creationId="{0B9C0870-3760-4DAB-B1C7-085751B1FA9F}"/>
          </ac:picMkLst>
        </pc:picChg>
      </pc:sldChg>
      <pc:sldChg chg="delSp modSp del mod">
        <pc:chgData name="Christina Lopez" userId="c26391dc92f39f6c" providerId="LiveId" clId="{15AC939F-B4E4-4F30-B2D5-68CC65B7C8D1}" dt="2022-03-01T17:09:48.536" v="1368" actId="47"/>
        <pc:sldMkLst>
          <pc:docMk/>
          <pc:sldMk cId="3762140124" sldId="310"/>
        </pc:sldMkLst>
        <pc:spChg chg="mod">
          <ac:chgData name="Christina Lopez" userId="c26391dc92f39f6c" providerId="LiveId" clId="{15AC939F-B4E4-4F30-B2D5-68CC65B7C8D1}" dt="2022-02-16T20:57:58.395" v="660" actId="20577"/>
          <ac:spMkLst>
            <pc:docMk/>
            <pc:sldMk cId="3762140124" sldId="310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2-16T20:58:20.330" v="668" actId="20577"/>
          <ac:spMkLst>
            <pc:docMk/>
            <pc:sldMk cId="3762140124" sldId="310"/>
            <ac:spMk id="3" creationId="{C3B43EB9-414F-4145-BFB0-3D5337062F94}"/>
          </ac:spMkLst>
        </pc:spChg>
        <pc:picChg chg="del">
          <ac:chgData name="Christina Lopez" userId="c26391dc92f39f6c" providerId="LiveId" clId="{15AC939F-B4E4-4F30-B2D5-68CC65B7C8D1}" dt="2022-02-16T20:58:00.819" v="661" actId="478"/>
          <ac:picMkLst>
            <pc:docMk/>
            <pc:sldMk cId="3762140124" sldId="310"/>
            <ac:picMk id="6" creationId="{EED4F41D-3AB9-433E-9EB8-0C1571F64538}"/>
          </ac:picMkLst>
        </pc:picChg>
      </pc:sldChg>
      <pc:sldChg chg="delSp modSp del mod">
        <pc:chgData name="Christina Lopez" userId="c26391dc92f39f6c" providerId="LiveId" clId="{15AC939F-B4E4-4F30-B2D5-68CC65B7C8D1}" dt="2022-02-23T17:19:55.480" v="835" actId="47"/>
        <pc:sldMkLst>
          <pc:docMk/>
          <pc:sldMk cId="1090824100" sldId="311"/>
        </pc:sldMkLst>
        <pc:picChg chg="mod">
          <ac:chgData name="Christina Lopez" userId="c26391dc92f39f6c" providerId="LiveId" clId="{15AC939F-B4E4-4F30-B2D5-68CC65B7C8D1}" dt="2022-02-23T17:19:04.441" v="822" actId="1076"/>
          <ac:picMkLst>
            <pc:docMk/>
            <pc:sldMk cId="1090824100" sldId="311"/>
            <ac:picMk id="7" creationId="{C43DE115-498D-4B4F-95A9-63F9FE65D7E7}"/>
          </ac:picMkLst>
        </pc:picChg>
        <pc:picChg chg="del">
          <ac:chgData name="Christina Lopez" userId="c26391dc92f39f6c" providerId="LiveId" clId="{15AC939F-B4E4-4F30-B2D5-68CC65B7C8D1}" dt="2022-02-23T17:16:14.953" v="771" actId="478"/>
          <ac:picMkLst>
            <pc:docMk/>
            <pc:sldMk cId="1090824100" sldId="311"/>
            <ac:picMk id="9" creationId="{A5C1697C-ACB4-4E7B-BA70-587F410E455C}"/>
          </ac:picMkLst>
        </pc:picChg>
        <pc:picChg chg="mod">
          <ac:chgData name="Christina Lopez" userId="c26391dc92f39f6c" providerId="LiveId" clId="{15AC939F-B4E4-4F30-B2D5-68CC65B7C8D1}" dt="2022-02-23T17:16:42.832" v="775" actId="1076"/>
          <ac:picMkLst>
            <pc:docMk/>
            <pc:sldMk cId="1090824100" sldId="311"/>
            <ac:picMk id="11" creationId="{F5315E25-B105-4806-896F-F0F7289ABF18}"/>
          </ac:picMkLst>
        </pc:picChg>
      </pc:sldChg>
      <pc:sldChg chg="addSp modSp mod ord">
        <pc:chgData name="Christina Lopez" userId="c26391dc92f39f6c" providerId="LiveId" clId="{15AC939F-B4E4-4F30-B2D5-68CC65B7C8D1}" dt="2022-03-01T17:17:55.969" v="1528"/>
        <pc:sldMkLst>
          <pc:docMk/>
          <pc:sldMk cId="2862583176" sldId="311"/>
        </pc:sldMkLst>
        <pc:spChg chg="mod">
          <ac:chgData name="Christina Lopez" userId="c26391dc92f39f6c" providerId="LiveId" clId="{15AC939F-B4E4-4F30-B2D5-68CC65B7C8D1}" dt="2022-03-01T16:50:09.234" v="1167" actId="20577"/>
          <ac:spMkLst>
            <pc:docMk/>
            <pc:sldMk cId="2862583176" sldId="311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3-01T16:47:42.424" v="1122" actId="6549"/>
          <ac:spMkLst>
            <pc:docMk/>
            <pc:sldMk cId="2862583176" sldId="311"/>
            <ac:spMk id="3" creationId="{C3B43EB9-414F-4145-BFB0-3D5337062F94}"/>
          </ac:spMkLst>
        </pc:spChg>
        <pc:picChg chg="add mod">
          <ac:chgData name="Christina Lopez" userId="c26391dc92f39f6c" providerId="LiveId" clId="{15AC939F-B4E4-4F30-B2D5-68CC65B7C8D1}" dt="2022-03-01T16:50:16.654" v="1170" actId="1076"/>
          <ac:picMkLst>
            <pc:docMk/>
            <pc:sldMk cId="2862583176" sldId="311"/>
            <ac:picMk id="6" creationId="{26249479-7B79-4C40-9994-4A31D0032C53}"/>
          </ac:picMkLst>
        </pc:picChg>
      </pc:sldChg>
      <pc:sldChg chg="del">
        <pc:chgData name="Christina Lopez" userId="c26391dc92f39f6c" providerId="LiveId" clId="{15AC939F-B4E4-4F30-B2D5-68CC65B7C8D1}" dt="2022-03-01T16:45:22.699" v="1037" actId="47"/>
        <pc:sldMkLst>
          <pc:docMk/>
          <pc:sldMk cId="1236432100" sldId="312"/>
        </pc:sldMkLst>
      </pc:sldChg>
      <pc:sldChg chg="add del setBg">
        <pc:chgData name="Christina Lopez" userId="c26391dc92f39f6c" providerId="LiveId" clId="{15AC939F-B4E4-4F30-B2D5-68CC65B7C8D1}" dt="2022-03-01T16:45:21.175" v="1036" actId="47"/>
        <pc:sldMkLst>
          <pc:docMk/>
          <pc:sldMk cId="780482356" sldId="313"/>
        </pc:sldMkLst>
      </pc:sldChg>
      <pc:sldChg chg="delSp modSp add mod">
        <pc:chgData name="Christina Lopez" userId="c26391dc92f39f6c" providerId="LiveId" clId="{15AC939F-B4E4-4F30-B2D5-68CC65B7C8D1}" dt="2022-03-10T20:34:51.912" v="2216" actId="20577"/>
        <pc:sldMkLst>
          <pc:docMk/>
          <pc:sldMk cId="389353193" sldId="314"/>
        </pc:sldMkLst>
        <pc:spChg chg="del">
          <ac:chgData name="Christina Lopez" userId="c26391dc92f39f6c" providerId="LiveId" clId="{15AC939F-B4E4-4F30-B2D5-68CC65B7C8D1}" dt="2022-03-01T16:45:55.914" v="1073" actId="478"/>
          <ac:spMkLst>
            <pc:docMk/>
            <pc:sldMk cId="389353193" sldId="314"/>
            <ac:spMk id="4" creationId="{9EC07672-E35E-45BF-9A9F-E335CB0CB070}"/>
          </ac:spMkLst>
        </pc:spChg>
        <pc:spChg chg="mod">
          <ac:chgData name="Christina Lopez" userId="c26391dc92f39f6c" providerId="LiveId" clId="{15AC939F-B4E4-4F30-B2D5-68CC65B7C8D1}" dt="2022-03-01T16:46:06.864" v="1078" actId="14100"/>
          <ac:spMkLst>
            <pc:docMk/>
            <pc:sldMk cId="389353193" sldId="314"/>
            <ac:spMk id="12" creationId="{A713950C-D783-487C-AFAE-BADF4050DC8F}"/>
          </ac:spMkLst>
        </pc:spChg>
        <pc:spChg chg="del">
          <ac:chgData name="Christina Lopez" userId="c26391dc92f39f6c" providerId="LiveId" clId="{15AC939F-B4E4-4F30-B2D5-68CC65B7C8D1}" dt="2022-03-01T16:45:58.164" v="1075" actId="478"/>
          <ac:spMkLst>
            <pc:docMk/>
            <pc:sldMk cId="389353193" sldId="314"/>
            <ac:spMk id="25" creationId="{58DB988F-D472-4E60-AEAF-DD2A95C7F110}"/>
          </ac:spMkLst>
        </pc:spChg>
        <pc:spChg chg="mod">
          <ac:chgData name="Christina Lopez" userId="c26391dc92f39f6c" providerId="LiveId" clId="{15AC939F-B4E4-4F30-B2D5-68CC65B7C8D1}" dt="2022-03-10T20:34:51.912" v="2216" actId="20577"/>
          <ac:spMkLst>
            <pc:docMk/>
            <pc:sldMk cId="389353193" sldId="314"/>
            <ac:spMk id="841" creationId="{00000000-0000-0000-0000-000000000000}"/>
          </ac:spMkLst>
        </pc:spChg>
        <pc:spChg chg="del mod">
          <ac:chgData name="Christina Lopez" userId="c26391dc92f39f6c" providerId="LiveId" clId="{15AC939F-B4E4-4F30-B2D5-68CC65B7C8D1}" dt="2022-03-01T16:46:11.314" v="1079" actId="478"/>
          <ac:spMkLst>
            <pc:docMk/>
            <pc:sldMk cId="389353193" sldId="314"/>
            <ac:spMk id="843" creationId="{00000000-0000-0000-0000-000000000000}"/>
          </ac:spMkLst>
        </pc:spChg>
        <pc:picChg chg="del">
          <ac:chgData name="Christina Lopez" userId="c26391dc92f39f6c" providerId="LiveId" clId="{15AC939F-B4E4-4F30-B2D5-68CC65B7C8D1}" dt="2022-03-01T16:45:59.504" v="1077" actId="478"/>
          <ac:picMkLst>
            <pc:docMk/>
            <pc:sldMk cId="389353193" sldId="314"/>
            <ac:picMk id="3" creationId="{4C7A6895-B6F0-4B6C-906C-0DE916DB0583}"/>
          </ac:picMkLst>
        </pc:picChg>
        <pc:picChg chg="del">
          <ac:chgData name="Christina Lopez" userId="c26391dc92f39f6c" providerId="LiveId" clId="{15AC939F-B4E4-4F30-B2D5-68CC65B7C8D1}" dt="2022-03-01T16:45:56.774" v="1074" actId="478"/>
          <ac:picMkLst>
            <pc:docMk/>
            <pc:sldMk cId="389353193" sldId="314"/>
            <ac:picMk id="7" creationId="{3C8DE308-2B03-4C03-8AFE-6F93DB2104DB}"/>
          </ac:picMkLst>
        </pc:picChg>
        <pc:picChg chg="del">
          <ac:chgData name="Christina Lopez" userId="c26391dc92f39f6c" providerId="LiveId" clId="{15AC939F-B4E4-4F30-B2D5-68CC65B7C8D1}" dt="2022-03-01T16:45:58.864" v="1076" actId="478"/>
          <ac:picMkLst>
            <pc:docMk/>
            <pc:sldMk cId="389353193" sldId="314"/>
            <ac:picMk id="23" creationId="{2DB68E00-1F73-4AA9-AA1B-C89AE279E124}"/>
          </ac:picMkLst>
        </pc:picChg>
      </pc:sldChg>
      <pc:sldChg chg="del">
        <pc:chgData name="Christina Lopez" userId="c26391dc92f39f6c" providerId="LiveId" clId="{15AC939F-B4E4-4F30-B2D5-68CC65B7C8D1}" dt="2022-03-01T16:46:33.094" v="1081" actId="47"/>
        <pc:sldMkLst>
          <pc:docMk/>
          <pc:sldMk cId="1740524752" sldId="315"/>
        </pc:sldMkLst>
      </pc:sldChg>
      <pc:sldChg chg="modSp mod">
        <pc:chgData name="Christina Lopez" userId="c26391dc92f39f6c" providerId="LiveId" clId="{15AC939F-B4E4-4F30-B2D5-68CC65B7C8D1}" dt="2022-03-01T17:10:35.680" v="1374" actId="1076"/>
        <pc:sldMkLst>
          <pc:docMk/>
          <pc:sldMk cId="4280263680" sldId="316"/>
        </pc:sldMkLst>
        <pc:spChg chg="mod">
          <ac:chgData name="Christina Lopez" userId="c26391dc92f39f6c" providerId="LiveId" clId="{15AC939F-B4E4-4F30-B2D5-68CC65B7C8D1}" dt="2022-03-01T17:10:35.680" v="1374" actId="1076"/>
          <ac:spMkLst>
            <pc:docMk/>
            <pc:sldMk cId="4280263680" sldId="316"/>
            <ac:spMk id="841" creationId="{00000000-0000-0000-0000-000000000000}"/>
          </ac:spMkLst>
        </pc:spChg>
      </pc:sldChg>
      <pc:sldChg chg="del">
        <pc:chgData name="Christina Lopez" userId="c26391dc92f39f6c" providerId="LiveId" clId="{15AC939F-B4E4-4F30-B2D5-68CC65B7C8D1}" dt="2022-03-01T17:13:30.932" v="1386" actId="47"/>
        <pc:sldMkLst>
          <pc:docMk/>
          <pc:sldMk cId="2519884076" sldId="317"/>
        </pc:sldMkLst>
      </pc:sldChg>
      <pc:sldChg chg="del">
        <pc:chgData name="Christina Lopez" userId="c26391dc92f39f6c" providerId="LiveId" clId="{15AC939F-B4E4-4F30-B2D5-68CC65B7C8D1}" dt="2022-03-01T17:14:57.541" v="1444" actId="47"/>
        <pc:sldMkLst>
          <pc:docMk/>
          <pc:sldMk cId="855662578" sldId="318"/>
        </pc:sldMkLst>
      </pc:sldChg>
      <pc:sldChg chg="modSp mod">
        <pc:chgData name="Christina Lopez" userId="c26391dc92f39f6c" providerId="LiveId" clId="{15AC939F-B4E4-4F30-B2D5-68CC65B7C8D1}" dt="2022-03-21T15:23:10.886" v="2515" actId="20577"/>
        <pc:sldMkLst>
          <pc:docMk/>
          <pc:sldMk cId="1195440827" sldId="319"/>
        </pc:sldMkLst>
        <pc:spChg chg="mod">
          <ac:chgData name="Christina Lopez" userId="c26391dc92f39f6c" providerId="LiveId" clId="{15AC939F-B4E4-4F30-B2D5-68CC65B7C8D1}" dt="2022-03-01T17:13:44.887" v="1392" actId="20577"/>
          <ac:spMkLst>
            <pc:docMk/>
            <pc:sldMk cId="1195440827" sldId="319"/>
            <ac:spMk id="2" creationId="{4794ACE5-D31F-4817-A0DD-F33CDB809D46}"/>
          </ac:spMkLst>
        </pc:spChg>
        <pc:spChg chg="mod">
          <ac:chgData name="Christina Lopez" userId="c26391dc92f39f6c" providerId="LiveId" clId="{15AC939F-B4E4-4F30-B2D5-68CC65B7C8D1}" dt="2022-03-21T15:23:10.886" v="2515" actId="20577"/>
          <ac:spMkLst>
            <pc:docMk/>
            <pc:sldMk cId="1195440827" sldId="319"/>
            <ac:spMk id="3" creationId="{C3B43EB9-414F-4145-BFB0-3D5337062F94}"/>
          </ac:spMkLst>
        </pc:spChg>
      </pc:sldChg>
      <pc:sldChg chg="modSp mod">
        <pc:chgData name="Christina Lopez" userId="c26391dc92f39f6c" providerId="LiveId" clId="{15AC939F-B4E4-4F30-B2D5-68CC65B7C8D1}" dt="2022-03-01T17:14:52.208" v="1443" actId="20577"/>
        <pc:sldMkLst>
          <pc:docMk/>
          <pc:sldMk cId="2348468284" sldId="320"/>
        </pc:sldMkLst>
        <pc:spChg chg="mod">
          <ac:chgData name="Christina Lopez" userId="c26391dc92f39f6c" providerId="LiveId" clId="{15AC939F-B4E4-4F30-B2D5-68CC65B7C8D1}" dt="2022-03-01T17:14:52.208" v="1443" actId="20577"/>
          <ac:spMkLst>
            <pc:docMk/>
            <pc:sldMk cId="2348468284" sldId="320"/>
            <ac:spMk id="841" creationId="{00000000-0000-0000-0000-000000000000}"/>
          </ac:spMkLst>
        </pc:spChg>
      </pc:sldChg>
      <pc:sldChg chg="del">
        <pc:chgData name="Christina Lopez" userId="c26391dc92f39f6c" providerId="LiveId" clId="{15AC939F-B4E4-4F30-B2D5-68CC65B7C8D1}" dt="2022-03-01T17:16:41.175" v="1470" actId="47"/>
        <pc:sldMkLst>
          <pc:docMk/>
          <pc:sldMk cId="3084497192" sldId="321"/>
        </pc:sldMkLst>
      </pc:sldChg>
      <pc:sldChg chg="delSp modSp add mod">
        <pc:chgData name="Christina Lopez" userId="c26391dc92f39f6c" providerId="LiveId" clId="{15AC939F-B4E4-4F30-B2D5-68CC65B7C8D1}" dt="2022-03-21T15:20:13.886" v="2425"/>
        <pc:sldMkLst>
          <pc:docMk/>
          <pc:sldMk cId="2256774461" sldId="322"/>
        </pc:sldMkLst>
        <pc:spChg chg="mod">
          <ac:chgData name="Christina Lopez" userId="c26391dc92f39f6c" providerId="LiveId" clId="{15AC939F-B4E4-4F30-B2D5-68CC65B7C8D1}" dt="2022-03-01T17:16:55.026" v="1485" actId="403"/>
          <ac:spMkLst>
            <pc:docMk/>
            <pc:sldMk cId="2256774461" sldId="322"/>
            <ac:spMk id="841" creationId="{00000000-0000-0000-0000-000000000000}"/>
          </ac:spMkLst>
        </pc:spChg>
        <pc:picChg chg="del">
          <ac:chgData name="Christina Lopez" userId="c26391dc92f39f6c" providerId="LiveId" clId="{15AC939F-B4E4-4F30-B2D5-68CC65B7C8D1}" dt="2022-03-21T15:20:13.886" v="2425"/>
          <ac:picMkLst>
            <pc:docMk/>
            <pc:sldMk cId="2256774461" sldId="322"/>
            <ac:picMk id="2" creationId="{7AF3398B-6508-43EF-9E23-2A0C92A19DEA}"/>
          </ac:picMkLst>
        </pc:picChg>
      </pc:sldChg>
      <pc:sldChg chg="del">
        <pc:chgData name="Christina Lopez" userId="c26391dc92f39f6c" providerId="LiveId" clId="{15AC939F-B4E4-4F30-B2D5-68CC65B7C8D1}" dt="2022-03-01T17:17:25.763" v="1486" actId="47"/>
        <pc:sldMkLst>
          <pc:docMk/>
          <pc:sldMk cId="1081453475" sldId="323"/>
        </pc:sldMkLst>
      </pc:sldChg>
      <pc:sldChg chg="modSp mod">
        <pc:chgData name="Christina Lopez" userId="c26391dc92f39f6c" providerId="LiveId" clId="{15AC939F-B4E4-4F30-B2D5-68CC65B7C8D1}" dt="2022-03-09T17:35:37.929" v="2177" actId="1076"/>
        <pc:sldMkLst>
          <pc:docMk/>
          <pc:sldMk cId="1306813921" sldId="324"/>
        </pc:sldMkLst>
        <pc:spChg chg="mod">
          <ac:chgData name="Christina Lopez" userId="c26391dc92f39f6c" providerId="LiveId" clId="{15AC939F-B4E4-4F30-B2D5-68CC65B7C8D1}" dt="2022-03-09T17:35:05.054" v="2174" actId="1076"/>
          <ac:spMkLst>
            <pc:docMk/>
            <pc:sldMk cId="1306813921" sldId="324"/>
            <ac:spMk id="12" creationId="{A713950C-D783-487C-AFAE-BADF4050DC8F}"/>
          </ac:spMkLst>
        </pc:spChg>
        <pc:spChg chg="mod">
          <ac:chgData name="Christina Lopez" userId="c26391dc92f39f6c" providerId="LiveId" clId="{15AC939F-B4E4-4F30-B2D5-68CC65B7C8D1}" dt="2022-03-09T17:35:37.929" v="2177" actId="1076"/>
          <ac:spMkLst>
            <pc:docMk/>
            <pc:sldMk cId="1306813921" sldId="324"/>
            <ac:spMk id="841" creationId="{00000000-0000-0000-0000-000000000000}"/>
          </ac:spMkLst>
        </pc:spChg>
      </pc:sldChg>
      <pc:sldChg chg="addSp modSp mod ord">
        <pc:chgData name="Christina Lopez" userId="c26391dc92f39f6c" providerId="LiveId" clId="{15AC939F-B4E4-4F30-B2D5-68CC65B7C8D1}" dt="2022-03-09T17:23:48.696" v="2007"/>
        <pc:sldMkLst>
          <pc:docMk/>
          <pc:sldMk cId="832034846" sldId="325"/>
        </pc:sldMkLst>
        <pc:spChg chg="mod">
          <ac:chgData name="Christina Lopez" userId="c26391dc92f39f6c" providerId="LiveId" clId="{15AC939F-B4E4-4F30-B2D5-68CC65B7C8D1}" dt="2022-03-09T17:23:39.200" v="2005" actId="20577"/>
          <ac:spMkLst>
            <pc:docMk/>
            <pc:sldMk cId="832034846" sldId="325"/>
            <ac:spMk id="3" creationId="{C3B43EB9-414F-4145-BFB0-3D5337062F94}"/>
          </ac:spMkLst>
        </pc:spChg>
        <pc:picChg chg="add mod ord">
          <ac:chgData name="Christina Lopez" userId="c26391dc92f39f6c" providerId="LiveId" clId="{15AC939F-B4E4-4F30-B2D5-68CC65B7C8D1}" dt="2022-03-09T17:20:31.417" v="1648" actId="14100"/>
          <ac:picMkLst>
            <pc:docMk/>
            <pc:sldMk cId="832034846" sldId="325"/>
            <ac:picMk id="5" creationId="{3A85BA70-FC7D-4E31-8CD3-F38898667A51}"/>
          </ac:picMkLst>
        </pc:picChg>
        <pc:picChg chg="add mod ord modCrop">
          <ac:chgData name="Christina Lopez" userId="c26391dc92f39f6c" providerId="LiveId" clId="{15AC939F-B4E4-4F30-B2D5-68CC65B7C8D1}" dt="2022-03-09T17:20:27.571" v="1647" actId="1076"/>
          <ac:picMkLst>
            <pc:docMk/>
            <pc:sldMk cId="832034846" sldId="325"/>
            <ac:picMk id="7" creationId="{0038C3F4-17DB-4774-BC02-E1DCB37AF90F}"/>
          </ac:picMkLst>
        </pc:picChg>
      </pc:sldChg>
      <pc:sldChg chg="addSp delSp modSp new mod">
        <pc:chgData name="Christina Lopez" userId="c26391dc92f39f6c" providerId="LiveId" clId="{15AC939F-B4E4-4F30-B2D5-68CC65B7C8D1}" dt="2022-03-09T17:35:12.668" v="2176" actId="1076"/>
        <pc:sldMkLst>
          <pc:docMk/>
          <pc:sldMk cId="4061062127" sldId="326"/>
        </pc:sldMkLst>
        <pc:spChg chg="add del">
          <ac:chgData name="Christina Lopez" userId="c26391dc92f39f6c" providerId="LiveId" clId="{15AC939F-B4E4-4F30-B2D5-68CC65B7C8D1}" dt="2022-03-09T17:26:14.546" v="2142"/>
          <ac:spMkLst>
            <pc:docMk/>
            <pc:sldMk cId="4061062127" sldId="326"/>
            <ac:spMk id="4" creationId="{19C7B0BE-78C2-4268-92BE-F8ED4CAF9E62}"/>
          </ac:spMkLst>
        </pc:spChg>
        <pc:picChg chg="add mod modCrop">
          <ac:chgData name="Christina Lopez" userId="c26391dc92f39f6c" providerId="LiveId" clId="{15AC939F-B4E4-4F30-B2D5-68CC65B7C8D1}" dt="2022-03-09T17:34:17.511" v="2170" actId="1076"/>
          <ac:picMkLst>
            <pc:docMk/>
            <pc:sldMk cId="4061062127" sldId="326"/>
            <ac:picMk id="5" creationId="{CB817DE0-1F8E-4BC4-8DF3-8F2052ECFCF3}"/>
          </ac:picMkLst>
        </pc:picChg>
        <pc:picChg chg="add mod modCrop">
          <ac:chgData name="Christina Lopez" userId="c26391dc92f39f6c" providerId="LiveId" clId="{15AC939F-B4E4-4F30-B2D5-68CC65B7C8D1}" dt="2022-03-09T17:35:12.668" v="2176" actId="1076"/>
          <ac:picMkLst>
            <pc:docMk/>
            <pc:sldMk cId="4061062127" sldId="326"/>
            <ac:picMk id="6" creationId="{847996E8-1E5B-4BA1-B10A-B70350F21F44}"/>
          </ac:picMkLst>
        </pc:picChg>
      </pc:sldChg>
      <pc:sldChg chg="addSp modSp new mod">
        <pc:chgData name="Christina Lopez" userId="c26391dc92f39f6c" providerId="LiveId" clId="{15AC939F-B4E4-4F30-B2D5-68CC65B7C8D1}" dt="2022-03-09T17:29:50.109" v="2154" actId="1076"/>
        <pc:sldMkLst>
          <pc:docMk/>
          <pc:sldMk cId="809590074" sldId="327"/>
        </pc:sldMkLst>
        <pc:spChg chg="add">
          <ac:chgData name="Christina Lopez" userId="c26391dc92f39f6c" providerId="LiveId" clId="{15AC939F-B4E4-4F30-B2D5-68CC65B7C8D1}" dt="2022-03-09T17:26:51.764" v="2150"/>
          <ac:spMkLst>
            <pc:docMk/>
            <pc:sldMk cId="809590074" sldId="327"/>
            <ac:spMk id="4" creationId="{09885DE7-5615-46E7-9DCA-63D6D4032484}"/>
          </ac:spMkLst>
        </pc:spChg>
        <pc:picChg chg="add mod">
          <ac:chgData name="Christina Lopez" userId="c26391dc92f39f6c" providerId="LiveId" clId="{15AC939F-B4E4-4F30-B2D5-68CC65B7C8D1}" dt="2022-03-09T17:27:03.095" v="2152" actId="1076"/>
          <ac:picMkLst>
            <pc:docMk/>
            <pc:sldMk cId="809590074" sldId="327"/>
            <ac:picMk id="5" creationId="{1D368AA9-8C4C-405E-B92D-F23C072A1855}"/>
          </ac:picMkLst>
        </pc:picChg>
        <pc:picChg chg="add mod">
          <ac:chgData name="Christina Lopez" userId="c26391dc92f39f6c" providerId="LiveId" clId="{15AC939F-B4E4-4F30-B2D5-68CC65B7C8D1}" dt="2022-03-09T17:29:50.109" v="2154" actId="1076"/>
          <ac:picMkLst>
            <pc:docMk/>
            <pc:sldMk cId="809590074" sldId="327"/>
            <ac:picMk id="6" creationId="{61DCFE8F-563B-483D-81DB-F82493CF110B}"/>
          </ac:picMkLst>
        </pc:picChg>
      </pc:sldChg>
      <pc:sldChg chg="new del">
        <pc:chgData name="Christina Lopez" userId="c26391dc92f39f6c" providerId="LiveId" clId="{15AC939F-B4E4-4F30-B2D5-68CC65B7C8D1}" dt="2022-03-21T15:20:22.842" v="2427" actId="47"/>
        <pc:sldMkLst>
          <pc:docMk/>
          <pc:sldMk cId="735823364" sldId="328"/>
        </pc:sldMkLst>
      </pc:sldChg>
      <pc:sldChg chg="del">
        <pc:chgData name="Christina Lopez" userId="c26391dc92f39f6c" providerId="LiveId" clId="{15AC939F-B4E4-4F30-B2D5-68CC65B7C8D1}" dt="2022-03-21T15:20:21.528" v="2426" actId="47"/>
        <pc:sldMkLst>
          <pc:docMk/>
          <pc:sldMk cId="3205915116" sldId="329"/>
        </pc:sldMkLst>
      </pc:sldChg>
      <pc:sldChg chg="modSp mod">
        <pc:chgData name="Christina Lopez" userId="c26391dc92f39f6c" providerId="LiveId" clId="{15AC939F-B4E4-4F30-B2D5-68CC65B7C8D1}" dt="2022-03-21T15:20:35.403" v="2465" actId="20577"/>
        <pc:sldMkLst>
          <pc:docMk/>
          <pc:sldMk cId="3405262595" sldId="330"/>
        </pc:sldMkLst>
        <pc:spChg chg="mod">
          <ac:chgData name="Christina Lopez" userId="c26391dc92f39f6c" providerId="LiveId" clId="{15AC939F-B4E4-4F30-B2D5-68CC65B7C8D1}" dt="2022-03-21T15:20:35.403" v="2465" actId="20577"/>
          <ac:spMkLst>
            <pc:docMk/>
            <pc:sldMk cId="3405262595" sldId="330"/>
            <ac:spMk id="841" creationId="{00000000-0000-0000-0000-000000000000}"/>
          </ac:spMkLst>
        </pc:spChg>
      </pc:sldChg>
      <pc:sldMasterChg chg="delSldLayout">
        <pc:chgData name="Christina Lopez" userId="c26391dc92f39f6c" providerId="LiveId" clId="{15AC939F-B4E4-4F30-B2D5-68CC65B7C8D1}" dt="2022-03-01T16:45:22.699" v="1037" actId="47"/>
        <pc:sldMasterMkLst>
          <pc:docMk/>
          <pc:sldMasterMk cId="2460954070" sldId="2147483660"/>
        </pc:sldMasterMkLst>
        <pc:sldLayoutChg chg="del">
          <pc:chgData name="Christina Lopez" userId="c26391dc92f39f6c" providerId="LiveId" clId="{15AC939F-B4E4-4F30-B2D5-68CC65B7C8D1}" dt="2022-02-14T18:12:26.960" v="132" actId="47"/>
          <pc:sldLayoutMkLst>
            <pc:docMk/>
            <pc:sldMasterMk cId="2460954070" sldId="2147483660"/>
            <pc:sldLayoutMk cId="4041787175" sldId="2147483672"/>
          </pc:sldLayoutMkLst>
        </pc:sldLayoutChg>
        <pc:sldLayoutChg chg="del">
          <pc:chgData name="Christina Lopez" userId="c26391dc92f39f6c" providerId="LiveId" clId="{15AC939F-B4E4-4F30-B2D5-68CC65B7C8D1}" dt="2022-03-01T16:45:22.699" v="1037" actId="47"/>
          <pc:sldLayoutMkLst>
            <pc:docMk/>
            <pc:sldMasterMk cId="2460954070" sldId="2147483660"/>
            <pc:sldLayoutMk cId="4006745293" sldId="2147483689"/>
          </pc:sldLayoutMkLst>
        </pc:sldLayoutChg>
      </pc:sldMasterChg>
      <pc:sldMasterChg chg="delSldLayout">
        <pc:chgData name="Christina Lopez" userId="c26391dc92f39f6c" providerId="LiveId" clId="{15AC939F-B4E4-4F30-B2D5-68CC65B7C8D1}" dt="2022-03-01T17:16:19.942" v="1468" actId="47"/>
        <pc:sldMasterMkLst>
          <pc:docMk/>
          <pc:sldMasterMk cId="1979926136" sldId="2147483674"/>
        </pc:sldMasterMkLst>
        <pc:sldLayoutChg chg="del">
          <pc:chgData name="Christina Lopez" userId="c26391dc92f39f6c" providerId="LiveId" clId="{15AC939F-B4E4-4F30-B2D5-68CC65B7C8D1}" dt="2022-03-01T17:16:19.942" v="1468" actId="47"/>
          <pc:sldLayoutMkLst>
            <pc:docMk/>
            <pc:sldMasterMk cId="1979926136" sldId="2147483674"/>
            <pc:sldLayoutMk cId="2414834474" sldId="2147483676"/>
          </pc:sldLayoutMkLst>
        </pc:sldLayoutChg>
      </pc:sldMasterChg>
    </pc:docChg>
  </pc:docChgLst>
  <pc:docChgLst>
    <pc:chgData name="Christina Lopez" userId="c26391dc92f39f6c" providerId="Windows Live" clId="Web-{8C934E65-10E3-4872-8402-E277E4ABEB3D}"/>
    <pc:docChg chg="modSld sldOrd">
      <pc:chgData name="Christina Lopez" userId="c26391dc92f39f6c" providerId="Windows Live" clId="Web-{8C934E65-10E3-4872-8402-E277E4ABEB3D}" dt="2022-03-21T17:16:47.580" v="7"/>
      <pc:docMkLst>
        <pc:docMk/>
      </pc:docMkLst>
      <pc:sldChg chg="ord">
        <pc:chgData name="Christina Lopez" userId="c26391dc92f39f6c" providerId="Windows Live" clId="Web-{8C934E65-10E3-4872-8402-E277E4ABEB3D}" dt="2022-03-21T17:16:35.532" v="3"/>
        <pc:sldMkLst>
          <pc:docMk/>
          <pc:sldMk cId="2963853232" sldId="307"/>
        </pc:sldMkLst>
      </pc:sldChg>
      <pc:sldChg chg="ord">
        <pc:chgData name="Christina Lopez" userId="c26391dc92f39f6c" providerId="Windows Live" clId="Web-{8C934E65-10E3-4872-8402-E277E4ABEB3D}" dt="2022-03-21T17:16:41.345" v="5"/>
        <pc:sldMkLst>
          <pc:docMk/>
          <pc:sldMk cId="616565368" sldId="308"/>
        </pc:sldMkLst>
      </pc:sldChg>
      <pc:sldChg chg="ord">
        <pc:chgData name="Christina Lopez" userId="c26391dc92f39f6c" providerId="Windows Live" clId="Web-{8C934E65-10E3-4872-8402-E277E4ABEB3D}" dt="2022-03-21T17:16:43.252" v="6"/>
        <pc:sldMkLst>
          <pc:docMk/>
          <pc:sldMk cId="2836282496" sldId="309"/>
        </pc:sldMkLst>
      </pc:sldChg>
      <pc:sldChg chg="modSp">
        <pc:chgData name="Christina Lopez" userId="c26391dc92f39f6c" providerId="Windows Live" clId="Web-{8C934E65-10E3-4872-8402-E277E4ABEB3D}" dt="2022-03-21T17:16:22.578" v="1" actId="20577"/>
        <pc:sldMkLst>
          <pc:docMk/>
          <pc:sldMk cId="1195440827" sldId="319"/>
        </pc:sldMkLst>
        <pc:spChg chg="mod">
          <ac:chgData name="Christina Lopez" userId="c26391dc92f39f6c" providerId="Windows Live" clId="Web-{8C934E65-10E3-4872-8402-E277E4ABEB3D}" dt="2022-03-21T17:16:22.578" v="1" actId="20577"/>
          <ac:spMkLst>
            <pc:docMk/>
            <pc:sldMk cId="1195440827" sldId="319"/>
            <ac:spMk id="3" creationId="{C3B43EB9-414F-4145-BFB0-3D5337062F94}"/>
          </ac:spMkLst>
        </pc:spChg>
      </pc:sldChg>
      <pc:sldChg chg="ord">
        <pc:chgData name="Christina Lopez" userId="c26391dc92f39f6c" providerId="Windows Live" clId="Web-{8C934E65-10E3-4872-8402-E277E4ABEB3D}" dt="2022-03-21T17:16:34.142" v="2"/>
        <pc:sldMkLst>
          <pc:docMk/>
          <pc:sldMk cId="832034846" sldId="325"/>
        </pc:sldMkLst>
      </pc:sldChg>
      <pc:sldChg chg="ord">
        <pc:chgData name="Christina Lopez" userId="c26391dc92f39f6c" providerId="Windows Live" clId="Web-{8C934E65-10E3-4872-8402-E277E4ABEB3D}" dt="2022-03-21T17:16:37.095" v="4"/>
        <pc:sldMkLst>
          <pc:docMk/>
          <pc:sldMk cId="4061062127" sldId="326"/>
        </pc:sldMkLst>
      </pc:sldChg>
      <pc:sldChg chg="ord">
        <pc:chgData name="Christina Lopez" userId="c26391dc92f39f6c" providerId="Windows Live" clId="Web-{8C934E65-10E3-4872-8402-E277E4ABEB3D}" dt="2022-03-21T17:16:47.580" v="7"/>
        <pc:sldMkLst>
          <pc:docMk/>
          <pc:sldMk cId="809590074" sldId="327"/>
        </pc:sldMkLst>
      </pc:sldChg>
    </pc:docChg>
  </pc:docChgLst>
  <pc:docChgLst>
    <pc:chgData name="Christina Lopez" userId="c26391dc92f39f6c" providerId="Windows Live" clId="Web-{EB952407-973D-4276-A756-DF95A528A30E}"/>
    <pc:docChg chg="delSld modSld">
      <pc:chgData name="Christina Lopez" userId="c26391dc92f39f6c" providerId="Windows Live" clId="Web-{EB952407-973D-4276-A756-DF95A528A30E}" dt="2022-02-16T20:56:04.900" v="5"/>
      <pc:docMkLst>
        <pc:docMk/>
      </pc:docMkLst>
      <pc:sldChg chg="delSp">
        <pc:chgData name="Christina Lopez" userId="c26391dc92f39f6c" providerId="Windows Live" clId="Web-{EB952407-973D-4276-A756-DF95A528A30E}" dt="2022-02-16T20:55:31.368" v="0"/>
        <pc:sldMkLst>
          <pc:docMk/>
          <pc:sldMk cId="109857222" sldId="256"/>
        </pc:sldMkLst>
        <pc:picChg chg="del">
          <ac:chgData name="Christina Lopez" userId="c26391dc92f39f6c" providerId="Windows Live" clId="Web-{EB952407-973D-4276-A756-DF95A528A30E}" dt="2022-02-16T20:55:31.368" v="0"/>
          <ac:picMkLst>
            <pc:docMk/>
            <pc:sldMk cId="109857222" sldId="256"/>
            <ac:picMk id="12" creationId="{E861756B-2F05-44B6-AB3E-188BFEA91E82}"/>
          </ac:picMkLst>
        </pc:picChg>
      </pc:sldChg>
      <pc:sldChg chg="modSp">
        <pc:chgData name="Christina Lopez" userId="c26391dc92f39f6c" providerId="Windows Live" clId="Web-{EB952407-973D-4276-A756-DF95A528A30E}" dt="2022-02-16T20:55:44.369" v="1" actId="1076"/>
        <pc:sldMkLst>
          <pc:docMk/>
          <pc:sldMk cId="0" sldId="258"/>
        </pc:sldMkLst>
        <pc:spChg chg="mod">
          <ac:chgData name="Christina Lopez" userId="c26391dc92f39f6c" providerId="Windows Live" clId="Web-{EB952407-973D-4276-A756-DF95A528A30E}" dt="2022-02-16T20:55:44.369" v="1" actId="1076"/>
          <ac:spMkLst>
            <pc:docMk/>
            <pc:sldMk cId="0" sldId="258"/>
            <ac:spMk id="174" creationId="{00000000-0000-0000-0000-000000000000}"/>
          </ac:spMkLst>
        </pc:spChg>
      </pc:sldChg>
      <pc:sldChg chg="del">
        <pc:chgData name="Christina Lopez" userId="c26391dc92f39f6c" providerId="Windows Live" clId="Web-{EB952407-973D-4276-A756-DF95A528A30E}" dt="2022-02-16T20:56:00.182" v="2"/>
        <pc:sldMkLst>
          <pc:docMk/>
          <pc:sldMk cId="3485379875" sldId="298"/>
        </pc:sldMkLst>
      </pc:sldChg>
      <pc:sldChg chg="del">
        <pc:chgData name="Christina Lopez" userId="c26391dc92f39f6c" providerId="Windows Live" clId="Web-{EB952407-973D-4276-A756-DF95A528A30E}" dt="2022-02-16T20:56:01.447" v="3"/>
        <pc:sldMkLst>
          <pc:docMk/>
          <pc:sldMk cId="3895986424" sldId="299"/>
        </pc:sldMkLst>
      </pc:sldChg>
      <pc:sldChg chg="del">
        <pc:chgData name="Christina Lopez" userId="c26391dc92f39f6c" providerId="Windows Live" clId="Web-{EB952407-973D-4276-A756-DF95A528A30E}" dt="2022-02-16T20:56:02.525" v="4"/>
        <pc:sldMkLst>
          <pc:docMk/>
          <pc:sldMk cId="704362548" sldId="300"/>
        </pc:sldMkLst>
      </pc:sldChg>
      <pc:sldChg chg="del">
        <pc:chgData name="Christina Lopez" userId="c26391dc92f39f6c" providerId="Windows Live" clId="Web-{EB952407-973D-4276-A756-DF95A528A30E}" dt="2022-02-16T20:56:04.900" v="5"/>
        <pc:sldMkLst>
          <pc:docMk/>
          <pc:sldMk cId="1535379788" sldId="30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1C9EEA-D9AE-4677-89F9-FAA260F4E1D2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2C550-BF25-4AC9-A658-D5DAF15E6F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75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240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237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266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801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422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2855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61f45587f5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61f45587f5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3600118" flipH="1">
            <a:off x="2242994" y="2362030"/>
            <a:ext cx="3166588" cy="2738812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5125200" y="-10500"/>
            <a:ext cx="7066800" cy="6858000"/>
          </a:xfrm>
          <a:prstGeom prst="snip1Rect">
            <a:avLst>
              <a:gd name="adj" fmla="val 22859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l="201" t="35073" r="15736"/>
          <a:stretch/>
        </p:blipFill>
        <p:spPr>
          <a:xfrm>
            <a:off x="1" y="2425701"/>
            <a:ext cx="10248903" cy="44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5855708" y="642700"/>
            <a:ext cx="5281600" cy="23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None/>
              <a:defRPr sz="69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847895" y="2675000"/>
            <a:ext cx="3202800" cy="9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R="18774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600">
                <a:solidFill>
                  <a:srgbClr val="000000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None/>
              <a:defRPr sz="3733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126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9505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ctrTitle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ctrTitle" idx="2"/>
          </p:nvPr>
        </p:nvSpPr>
        <p:spPr>
          <a:xfrm>
            <a:off x="7092043" y="1556499"/>
            <a:ext cx="301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7092044" y="2270593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ctrTitle" idx="3"/>
          </p:nvPr>
        </p:nvSpPr>
        <p:spPr>
          <a:xfrm>
            <a:off x="2084295" y="4169709"/>
            <a:ext cx="30180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subTitle" idx="4"/>
          </p:nvPr>
        </p:nvSpPr>
        <p:spPr>
          <a:xfrm>
            <a:off x="2593761" y="4884245"/>
            <a:ext cx="2508400" cy="14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3776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 type="titleOnly">
  <p:cSld name="Title only 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ctrTitle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/>
          <p:nvPr/>
        </p:nvSpPr>
        <p:spPr>
          <a:xfrm>
            <a:off x="-2366067" y="4825800"/>
            <a:ext cx="7066800" cy="3682800"/>
          </a:xfrm>
          <a:prstGeom prst="snip1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51297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ctrTitle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3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4"/>
          <p:cNvSpPr txBox="1">
            <a:spLocks noGrp="1"/>
          </p:cNvSpPr>
          <p:nvPr>
            <p:ph type="ctrTitle"/>
          </p:nvPr>
        </p:nvSpPr>
        <p:spPr>
          <a:xfrm>
            <a:off x="1652947" y="1750733"/>
            <a:ext cx="18208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subTitle" idx="1"/>
          </p:nvPr>
        </p:nvSpPr>
        <p:spPr>
          <a:xfrm>
            <a:off x="965467" y="2492831"/>
            <a:ext cx="25084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ctrTitle" idx="2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ctrTitle" idx="3"/>
          </p:nvPr>
        </p:nvSpPr>
        <p:spPr>
          <a:xfrm>
            <a:off x="1652947" y="4091987"/>
            <a:ext cx="18208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subTitle" idx="4"/>
          </p:nvPr>
        </p:nvSpPr>
        <p:spPr>
          <a:xfrm>
            <a:off x="965467" y="4824928"/>
            <a:ext cx="25084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ctrTitle" idx="5"/>
          </p:nvPr>
        </p:nvSpPr>
        <p:spPr>
          <a:xfrm>
            <a:off x="8701989" y="1750733"/>
            <a:ext cx="18208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ubTitle" idx="6"/>
          </p:nvPr>
        </p:nvSpPr>
        <p:spPr>
          <a:xfrm>
            <a:off x="8701989" y="2492831"/>
            <a:ext cx="25084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4"/>
          <p:cNvSpPr txBox="1">
            <a:spLocks noGrp="1"/>
          </p:cNvSpPr>
          <p:nvPr>
            <p:ph type="ctrTitle" idx="7"/>
          </p:nvPr>
        </p:nvSpPr>
        <p:spPr>
          <a:xfrm>
            <a:off x="8701989" y="4091987"/>
            <a:ext cx="1820800" cy="85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7" b="0"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subTitle" idx="8"/>
          </p:nvPr>
        </p:nvSpPr>
        <p:spPr>
          <a:xfrm>
            <a:off x="8701989" y="4824928"/>
            <a:ext cx="2508400" cy="10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6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3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3207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632000" y="1251733"/>
            <a:ext cx="10928000" cy="5092800"/>
          </a:xfrm>
          <a:prstGeom prst="snip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15"/>
          <p:cNvSpPr txBox="1">
            <a:spLocks noGrp="1"/>
          </p:cNvSpPr>
          <p:nvPr>
            <p:ph type="ctrTitle"/>
          </p:nvPr>
        </p:nvSpPr>
        <p:spPr>
          <a:xfrm>
            <a:off x="813969" y="495660"/>
            <a:ext cx="3411200" cy="12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7801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ctrTitle"/>
          </p:nvPr>
        </p:nvSpPr>
        <p:spPr>
          <a:xfrm>
            <a:off x="752667" y="-226105"/>
            <a:ext cx="5156400" cy="27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2133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1"/>
          </p:nvPr>
        </p:nvSpPr>
        <p:spPr>
          <a:xfrm>
            <a:off x="6978961" y="789100"/>
            <a:ext cx="3593200" cy="237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/>
          <p:nvPr/>
        </p:nvSpPr>
        <p:spPr>
          <a:xfrm>
            <a:off x="6572567" y="5223861"/>
            <a:ext cx="40000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Open Sans SemiBold"/>
                <a:ea typeface="Open Sans SemiBold"/>
                <a:cs typeface="Open Sans SemiBold"/>
                <a:sym typeface="Open Sans SemiBold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240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lvl="0" indent="0" algn="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804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3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9201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32928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57966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7898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66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l"/>
              <a:buNone/>
              <a:defRPr sz="2800" b="1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 Light"/>
              <a:buChar char="●"/>
              <a:defRPr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●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 Light"/>
              <a:buChar char="○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 Light"/>
              <a:buChar char="■"/>
              <a:defRPr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9261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78080"/>
            <a:ext cx="12192000" cy="2387600"/>
          </a:xfrm>
        </p:spPr>
        <p:txBody>
          <a:bodyPr>
            <a:normAutofit/>
          </a:bodyPr>
          <a:lstStyle/>
          <a:p>
            <a:r>
              <a:rPr lang="en-US" sz="5000" b="1" dirty="0">
                <a:latin typeface="Abel"/>
              </a:rPr>
              <a:t>Plum Creek Watershed Partnership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4596" y="2737286"/>
            <a:ext cx="9662808" cy="1655762"/>
          </a:xfrm>
        </p:spPr>
        <p:txBody>
          <a:bodyPr/>
          <a:lstStyle/>
          <a:p>
            <a:r>
              <a:rPr lang="en-US" sz="3600" b="1" dirty="0">
                <a:latin typeface="Abel"/>
              </a:rPr>
              <a:t>Steering Committee Meeting</a:t>
            </a:r>
          </a:p>
          <a:p>
            <a:r>
              <a:rPr lang="en-US" b="1" dirty="0">
                <a:latin typeface="Abel"/>
              </a:rPr>
              <a:t>March 24,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4E9C8B-55E8-417F-BEC8-AE0511977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4423" y="5591945"/>
            <a:ext cx="12620846" cy="1493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54CA501-A7E9-4498-B794-F9BB61BF5F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97" r="18899" b="8681"/>
          <a:stretch/>
        </p:blipFill>
        <p:spPr>
          <a:xfrm>
            <a:off x="319504" y="5249295"/>
            <a:ext cx="3122838" cy="1568353"/>
          </a:xfrm>
          <a:prstGeom prst="rect">
            <a:avLst/>
          </a:prstGeom>
        </p:spPr>
      </p:pic>
      <p:sp>
        <p:nvSpPr>
          <p:cNvPr id="8" name="Google Shape;150;p30">
            <a:extLst>
              <a:ext uri="{FF2B5EF4-FFF2-40B4-BE49-F238E27FC236}">
                <a16:creationId xmlns:a16="http://schemas.microsoft.com/office/drawing/2014/main" id="{AC11ADC8-4649-47E4-B25B-E97A94507274}"/>
              </a:ext>
            </a:extLst>
          </p:cNvPr>
          <p:cNvSpPr txBox="1">
            <a:spLocks/>
          </p:cNvSpPr>
          <p:nvPr/>
        </p:nvSpPr>
        <p:spPr>
          <a:xfrm>
            <a:off x="108004" y="5363649"/>
            <a:ext cx="11995216" cy="14206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" sz="2000" dirty="0">
                <a:latin typeface="Abel"/>
              </a:rPr>
              <a:t>Christina Lopez, PhD</a:t>
            </a:r>
          </a:p>
          <a:p>
            <a:pPr>
              <a:spcBef>
                <a:spcPts val="0"/>
              </a:spcBef>
            </a:pPr>
            <a:r>
              <a:rPr lang="en" sz="2000" dirty="0">
                <a:latin typeface="Abel"/>
              </a:rPr>
              <a:t>Watershed Coordinator</a:t>
            </a:r>
          </a:p>
          <a:p>
            <a:pPr>
              <a:spcBef>
                <a:spcPts val="0"/>
              </a:spcBef>
            </a:pPr>
            <a:r>
              <a:rPr lang="en" sz="2000" dirty="0">
                <a:latin typeface="Abel"/>
              </a:rPr>
              <a:t>	Plum Creek Watershed Partnership </a:t>
            </a:r>
            <a:r>
              <a:rPr lang="en" sz="2000" dirty="0"/>
              <a:t>	</a:t>
            </a:r>
            <a:endParaRPr lang="en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2D2CA3-3900-4D6A-8B75-514A33D0B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3219" y="5735158"/>
            <a:ext cx="2280777" cy="10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13950C-D783-487C-AFAE-BADF4050DC8F}"/>
              </a:ext>
            </a:extLst>
          </p:cNvPr>
          <p:cNvSpPr/>
          <p:nvPr/>
        </p:nvSpPr>
        <p:spPr>
          <a:xfrm>
            <a:off x="-60734" y="1566061"/>
            <a:ext cx="12341339" cy="285066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0" y="1631793"/>
            <a:ext cx="12192000" cy="239746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/>
              <a:t>Water Quality Management Plan Program</a:t>
            </a:r>
            <a:br>
              <a:rPr lang="en" sz="6000" dirty="0"/>
            </a:br>
            <a:r>
              <a:rPr lang="en" sz="6000" dirty="0"/>
              <a:t>Updates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3893531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13950C-D783-487C-AFAE-BADF4050DC8F}"/>
              </a:ext>
            </a:extLst>
          </p:cNvPr>
          <p:cNvSpPr/>
          <p:nvPr/>
        </p:nvSpPr>
        <p:spPr>
          <a:xfrm>
            <a:off x="-60734" y="1566061"/>
            <a:ext cx="12341339" cy="285066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13935" y="1792660"/>
            <a:ext cx="12192000" cy="239746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/>
              <a:t>Plum Creek Wetlands Preserve</a:t>
            </a:r>
            <a:br>
              <a:rPr lang="en" sz="6000" dirty="0"/>
            </a:br>
            <a:r>
              <a:rPr lang="en" sz="6000" dirty="0"/>
              <a:t>Updates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4280263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13950C-D783-487C-AFAE-BADF4050DC8F}"/>
              </a:ext>
            </a:extLst>
          </p:cNvPr>
          <p:cNvSpPr/>
          <p:nvPr/>
        </p:nvSpPr>
        <p:spPr>
          <a:xfrm>
            <a:off x="-60734" y="1566061"/>
            <a:ext cx="12341339" cy="285066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13935" y="1792660"/>
            <a:ext cx="12192000" cy="239746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/>
              <a:t>BVRT Water Resources</a:t>
            </a:r>
            <a:br>
              <a:rPr lang="en" sz="6000" dirty="0"/>
            </a:br>
            <a:r>
              <a:rPr lang="en" sz="6000" dirty="0"/>
              <a:t>Introduction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348468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13950C-D783-487C-AFAE-BADF4050DC8F}"/>
              </a:ext>
            </a:extLst>
          </p:cNvPr>
          <p:cNvSpPr/>
          <p:nvPr/>
        </p:nvSpPr>
        <p:spPr>
          <a:xfrm>
            <a:off x="-60734" y="1566061"/>
            <a:ext cx="12341339" cy="285066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13935" y="2142067"/>
            <a:ext cx="12192000" cy="1397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600" dirty="0"/>
              <a:t>BREAK</a:t>
            </a:r>
            <a:r>
              <a:rPr lang="en" sz="6000" dirty="0"/>
              <a:t> </a:t>
            </a:r>
            <a:endParaRPr sz="6000" dirty="0"/>
          </a:p>
        </p:txBody>
      </p:sp>
    </p:spTree>
    <p:extLst>
      <p:ext uri="{BB962C8B-B14F-4D97-AF65-F5344CB8AC3E}">
        <p14:creationId xmlns:p14="http://schemas.microsoft.com/office/powerpoint/2010/main" val="2256774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13950C-D783-487C-AFAE-BADF4050DC8F}"/>
              </a:ext>
            </a:extLst>
          </p:cNvPr>
          <p:cNvSpPr/>
          <p:nvPr/>
        </p:nvSpPr>
        <p:spPr>
          <a:xfrm>
            <a:off x="-60734" y="1566061"/>
            <a:ext cx="12341339" cy="285066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13935" y="2292893"/>
            <a:ext cx="12192000" cy="1397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/>
              <a:t>Steering Committee Updates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405262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13950C-D783-487C-AFAE-BADF4050DC8F}"/>
              </a:ext>
            </a:extLst>
          </p:cNvPr>
          <p:cNvSpPr/>
          <p:nvPr/>
        </p:nvSpPr>
        <p:spPr>
          <a:xfrm>
            <a:off x="-60734" y="1566061"/>
            <a:ext cx="12341339" cy="2850664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4F4F4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  <a:sym typeface="Arial"/>
            </a:endParaRPr>
          </a:p>
        </p:txBody>
      </p:sp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13935" y="2292893"/>
            <a:ext cx="12192000" cy="13970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6000" dirty="0"/>
              <a:t>Prioritizing WPP Management Measures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306813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ACE5-D31F-4817-A0DD-F33CDB80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/>
              </a:rPr>
              <a:t>Steering Committee Members Activity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EB9-414F-4145-BFB0-3D533706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24" y="1824479"/>
            <a:ext cx="7357533" cy="4532842"/>
          </a:xfrm>
        </p:spPr>
        <p:txBody>
          <a:bodyPr>
            <a:normAutofit/>
          </a:bodyPr>
          <a:lstStyle/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Google Shape;211;p34">
            <a:extLst>
              <a:ext uri="{FF2B5EF4-FFF2-40B4-BE49-F238E27FC236}">
                <a16:creationId xmlns:a16="http://schemas.microsoft.com/office/drawing/2014/main" id="{6507FB70-ECA7-44A2-A56B-CB178F95B3AD}"/>
              </a:ext>
            </a:extLst>
          </p:cNvPr>
          <p:cNvCxnSpPr>
            <a:cxnSpLocks/>
          </p:cNvCxnSpPr>
          <p:nvPr/>
        </p:nvCxnSpPr>
        <p:spPr>
          <a:xfrm>
            <a:off x="533871" y="1"/>
            <a:ext cx="0" cy="160985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6249479-7B79-4C40-9994-4A31D0032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3074" y="1916938"/>
            <a:ext cx="6725851" cy="43479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62583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713950C-D783-487C-AFAE-BADF4050DC8F}"/>
              </a:ext>
            </a:extLst>
          </p:cNvPr>
          <p:cNvSpPr/>
          <p:nvPr/>
        </p:nvSpPr>
        <p:spPr>
          <a:xfrm>
            <a:off x="-60734" y="1566061"/>
            <a:ext cx="12341339" cy="1389340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4F4F4"/>
              </a:solidFill>
              <a:latin typeface="Gill Sans MT" panose="020B0502020104020203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C07672-E35E-45BF-9A9F-E335CB0CB070}"/>
              </a:ext>
            </a:extLst>
          </p:cNvPr>
          <p:cNvSpPr/>
          <p:nvPr/>
        </p:nvSpPr>
        <p:spPr>
          <a:xfrm>
            <a:off x="2" y="5546556"/>
            <a:ext cx="12191999" cy="1389339"/>
          </a:xfrm>
          <a:prstGeom prst="rect">
            <a:avLst/>
          </a:prstGeom>
          <a:solidFill>
            <a:schemeClr val="accent2">
              <a:alpha val="68000"/>
            </a:schemeClr>
          </a:solidFill>
          <a:ln>
            <a:noFill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4F4F4"/>
              </a:solidFill>
              <a:latin typeface="Gill Sans MT" panose="020B0502020104020203"/>
              <a:sym typeface="Arial"/>
            </a:endParaRPr>
          </a:p>
        </p:txBody>
      </p:sp>
      <p:sp>
        <p:nvSpPr>
          <p:cNvPr id="841" name="Google Shape;841;p50"/>
          <p:cNvSpPr txBox="1">
            <a:spLocks noGrp="1"/>
          </p:cNvSpPr>
          <p:nvPr>
            <p:ph type="ctrTitle"/>
          </p:nvPr>
        </p:nvSpPr>
        <p:spPr>
          <a:xfrm>
            <a:off x="-60735" y="1717335"/>
            <a:ext cx="12192000" cy="123096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" sz="8000" dirty="0"/>
              <a:t>THANK YOU! </a:t>
            </a:r>
            <a:endParaRPr sz="8000" dirty="0"/>
          </a:p>
        </p:txBody>
      </p:sp>
      <p:sp>
        <p:nvSpPr>
          <p:cNvPr id="843" name="Google Shape;843;p50"/>
          <p:cNvSpPr txBox="1">
            <a:spLocks noGrp="1"/>
          </p:cNvSpPr>
          <p:nvPr>
            <p:ph type="subTitle" idx="1"/>
          </p:nvPr>
        </p:nvSpPr>
        <p:spPr>
          <a:xfrm>
            <a:off x="0" y="3459051"/>
            <a:ext cx="12192000" cy="138933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ctr"/>
            <a:r>
              <a:rPr lang="en-US" sz="2667" b="1" dirty="0"/>
              <a:t>Christina Lopez</a:t>
            </a:r>
            <a:endParaRPr sz="2667" b="1" dirty="0"/>
          </a:p>
          <a:p>
            <a:pPr marL="0" indent="0" algn="ctr"/>
            <a:r>
              <a:rPr lang="en" sz="2400" b="1" dirty="0"/>
              <a:t>clopez@plumcreekwatershed.org </a:t>
            </a:r>
            <a:endParaRPr sz="2400" b="1" dirty="0"/>
          </a:p>
          <a:p>
            <a:pPr marL="0" indent="0" algn="ctr"/>
            <a:r>
              <a:rPr lang="en" sz="2400" b="1" dirty="0"/>
              <a:t>830-557-7358 </a:t>
            </a:r>
            <a:endParaRPr sz="2400" b="1" dirty="0"/>
          </a:p>
          <a:p>
            <a:pPr marL="0" indent="0" algn="ctr"/>
            <a:r>
              <a:rPr lang="en-US" sz="2400" b="1" dirty="0"/>
              <a:t>P</a:t>
            </a:r>
            <a:r>
              <a:rPr lang="en" sz="2400" b="1" dirty="0"/>
              <a:t>lumcreekwatershed.org </a:t>
            </a:r>
            <a:endParaRPr sz="2400" b="1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DB68E00-1F73-4AA9-AA1B-C89AE279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1280" y="5828848"/>
            <a:ext cx="1792937" cy="82475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58DB988F-D472-4E60-AEAF-DD2A95C7F110}"/>
              </a:ext>
            </a:extLst>
          </p:cNvPr>
          <p:cNvSpPr txBox="1"/>
          <p:nvPr/>
        </p:nvSpPr>
        <p:spPr>
          <a:xfrm>
            <a:off x="3074216" y="5750005"/>
            <a:ext cx="640487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1600" i="1" kern="0" dirty="0">
                <a:solidFill>
                  <a:srgbClr val="403F4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Funding for the development and support of the Plum Creek Watershed Protection Plan is through a Clean Water Act grant provided by the Texas State Soil and Water Conservation Board and U.S. Environmental Protection Agency.</a:t>
            </a:r>
            <a:endParaRPr lang="en-US" sz="1600" i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7A6895-B6F0-4B6C-906C-0DE916DB05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4862" y="5703343"/>
            <a:ext cx="1792937" cy="1075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DE308-2B03-4C03-8AFE-6F93DB2104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97" r="18899" b="8681"/>
          <a:stretch/>
        </p:blipFill>
        <p:spPr>
          <a:xfrm>
            <a:off x="9296885" y="5277726"/>
            <a:ext cx="2834380" cy="142348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ACE5-D31F-4817-A0DD-F33CDB80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/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EB9-414F-4145-BFB0-3D533706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731" y="1696509"/>
            <a:ext cx="10769601" cy="472969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10:00 Sign in and Refreshments </a:t>
            </a: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10:05 Welcome and Introductions  </a:t>
            </a: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10:15 Updates  </a:t>
            </a:r>
            <a:endParaRPr lang="en-US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800" b="0" i="0" dirty="0">
                <a:solidFill>
                  <a:srgbClr val="000000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WPP &amp; Events - Christina Lopez, Watershed Coordinator  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800" b="0" i="0" dirty="0">
                <a:solidFill>
                  <a:srgbClr val="000000"/>
                </a:solidFill>
                <a:effectLst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Water Quality Management Plans &amp; Workshops - Tim Auld, Conservation Technician  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r>
              <a:rPr lang="en-US" sz="1800" b="0" i="0" dirty="0">
                <a:solidFill>
                  <a:srgbClr val="000000"/>
                </a:solidFill>
                <a:effectLst/>
                <a:latin typeface="Open Sans Light"/>
                <a:ea typeface="Open Sans Light"/>
                <a:cs typeface="Open Sans Light"/>
              </a:rPr>
              <a:t>Plum Creek Wetlands Preserve - Stephen Risinger, Guadalupe-Blanco River Trust </a:t>
            </a:r>
            <a:r>
              <a:rPr lang="en-US" sz="1800" b="0" i="1" dirty="0">
                <a:solidFill>
                  <a:srgbClr val="000000"/>
                </a:solidFill>
                <a:effectLst/>
                <a:latin typeface="Open Sans Light"/>
                <a:ea typeface="Open Sans Light"/>
                <a:cs typeface="Open Sans Light"/>
              </a:rPr>
              <a:t>[tentative]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Open Sans Light"/>
                <a:ea typeface="Open Sans Light"/>
                <a:cs typeface="Open Sans Light"/>
              </a:rPr>
              <a:t> 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</a:pPr>
            <a:endParaRPr lang="en-US" sz="1800" b="0" i="0" dirty="0">
              <a:solidFill>
                <a:srgbClr val="000000"/>
              </a:solidFill>
              <a:effectLst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10:45 BVRT Water Resources Introduction and Overview  </a:t>
            </a: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11:00 Break   </a:t>
            </a: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11:10 Steering Committee Member Updates</a:t>
            </a: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20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11:20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Open Sans"/>
                <a:ea typeface="Open Sans"/>
                <a:cs typeface="Open Sans"/>
              </a:rPr>
              <a:t> Prioritizing WPP Management Measures Activity</a:t>
            </a: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endParaRPr lang="en-US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l" rtl="0" fontAlgn="base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12:00 Adjourn </a:t>
            </a:r>
            <a:endParaRPr lang="en-US" sz="1800" b="0" i="0" dirty="0">
              <a:solidFill>
                <a:srgbClr val="000000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Google Shape;211;p34">
            <a:extLst>
              <a:ext uri="{FF2B5EF4-FFF2-40B4-BE49-F238E27FC236}">
                <a16:creationId xmlns:a16="http://schemas.microsoft.com/office/drawing/2014/main" id="{6507FB70-ECA7-44A2-A56B-CB178F95B3AD}"/>
              </a:ext>
            </a:extLst>
          </p:cNvPr>
          <p:cNvCxnSpPr>
            <a:cxnSpLocks/>
          </p:cNvCxnSpPr>
          <p:nvPr/>
        </p:nvCxnSpPr>
        <p:spPr>
          <a:xfrm>
            <a:off x="533871" y="1"/>
            <a:ext cx="0" cy="160985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95440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ACE5-D31F-4817-A0DD-F33CDB80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/>
              </a:rPr>
              <a:t>Watershed Protection Plan – 2022 Update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EB9-414F-4145-BFB0-3D533706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215" y="1609853"/>
            <a:ext cx="10805180" cy="45328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Under review at the Texas Commission on Environmental Quality  </a:t>
            </a:r>
          </a:p>
        </p:txBody>
      </p:sp>
      <p:cxnSp>
        <p:nvCxnSpPr>
          <p:cNvPr id="4" name="Google Shape;211;p34">
            <a:extLst>
              <a:ext uri="{FF2B5EF4-FFF2-40B4-BE49-F238E27FC236}">
                <a16:creationId xmlns:a16="http://schemas.microsoft.com/office/drawing/2014/main" id="{6507FB70-ECA7-44A2-A56B-CB178F95B3AD}"/>
              </a:ext>
            </a:extLst>
          </p:cNvPr>
          <p:cNvCxnSpPr>
            <a:cxnSpLocks/>
          </p:cNvCxnSpPr>
          <p:nvPr/>
        </p:nvCxnSpPr>
        <p:spPr>
          <a:xfrm>
            <a:off x="533871" y="1"/>
            <a:ext cx="0" cy="160985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43DE115-498D-4B4F-95A9-63F9FE65D7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794"/>
          <a:stretch/>
        </p:blipFill>
        <p:spPr>
          <a:xfrm>
            <a:off x="918555" y="2523704"/>
            <a:ext cx="5378743" cy="27051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1697C-ACB4-4E7B-BA70-587F410E45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2" t="9864" b="6755"/>
          <a:stretch/>
        </p:blipFill>
        <p:spPr>
          <a:xfrm>
            <a:off x="728132" y="2334531"/>
            <a:ext cx="6399036" cy="40542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4620D4-7B72-4704-A8E7-43CDDC4A86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08" t="8145" r="5609" b="6680"/>
          <a:stretch/>
        </p:blipFill>
        <p:spPr>
          <a:xfrm>
            <a:off x="7261976" y="2334531"/>
            <a:ext cx="4582419" cy="405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9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ACE5-D31F-4817-A0DD-F33CDB80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/>
              </a:rPr>
              <a:t>Recent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EB9-414F-4145-BFB0-3D533706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590" y="1588043"/>
            <a:ext cx="11286343" cy="4532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Texas Well Owner Network — Well Educated — The Luling Foundation </a:t>
            </a:r>
          </a:p>
          <a:p>
            <a:pPr marL="0" indent="0" algn="ctr">
              <a:buNone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March 4, 2022</a:t>
            </a:r>
          </a:p>
          <a:p>
            <a:pPr marL="0" indent="0">
              <a:buNone/>
            </a:pP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27 attendees &amp; Facebook Livestream (100+ views)</a:t>
            </a: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Private water well basics, onsite wastewater treatment, &amp; water quality testing </a:t>
            </a: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Presentations by PCWP and PCCD </a:t>
            </a:r>
          </a:p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Google Shape;211;p34">
            <a:extLst>
              <a:ext uri="{FF2B5EF4-FFF2-40B4-BE49-F238E27FC236}">
                <a16:creationId xmlns:a16="http://schemas.microsoft.com/office/drawing/2014/main" id="{6507FB70-ECA7-44A2-A56B-CB178F95B3AD}"/>
              </a:ext>
            </a:extLst>
          </p:cNvPr>
          <p:cNvCxnSpPr>
            <a:cxnSpLocks/>
          </p:cNvCxnSpPr>
          <p:nvPr/>
        </p:nvCxnSpPr>
        <p:spPr>
          <a:xfrm>
            <a:off x="533871" y="1"/>
            <a:ext cx="0" cy="160985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0038C3F4-17DB-4774-BC02-E1DCB37AF9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8"/>
          <a:stretch/>
        </p:blipFill>
        <p:spPr>
          <a:xfrm>
            <a:off x="829734" y="4494412"/>
            <a:ext cx="5266266" cy="2287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5BA70-FC7D-4E31-8CD3-F38898667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144" y="4484608"/>
            <a:ext cx="5731657" cy="229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34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ACE5-D31F-4817-A0DD-F33CDB80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/>
              </a:rPr>
              <a:t>Recent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EB9-414F-4145-BFB0-3D533706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24" y="1824479"/>
            <a:ext cx="10727543" cy="45328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Great Texas River Cleanup — Upper Plum Creek — Kyle Plum Creek Trail</a:t>
            </a:r>
          </a:p>
          <a:p>
            <a:pPr marL="0" indent="0" algn="ctr">
              <a:buNone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March 5, 2022 </a:t>
            </a: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83 volunteers</a:t>
            </a: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170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lbs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recycling </a:t>
            </a: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2,840 </a:t>
            </a:r>
            <a:r>
              <a:rPr lang="en-US" sz="2400" dirty="0" err="1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lbs</a:t>
            </a: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of trash </a:t>
            </a: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1 tire</a:t>
            </a:r>
          </a:p>
        </p:txBody>
      </p:sp>
      <p:cxnSp>
        <p:nvCxnSpPr>
          <p:cNvPr id="4" name="Google Shape;211;p34">
            <a:extLst>
              <a:ext uri="{FF2B5EF4-FFF2-40B4-BE49-F238E27FC236}">
                <a16:creationId xmlns:a16="http://schemas.microsoft.com/office/drawing/2014/main" id="{6507FB70-ECA7-44A2-A56B-CB178F95B3AD}"/>
              </a:ext>
            </a:extLst>
          </p:cNvPr>
          <p:cNvCxnSpPr>
            <a:cxnSpLocks/>
          </p:cNvCxnSpPr>
          <p:nvPr/>
        </p:nvCxnSpPr>
        <p:spPr>
          <a:xfrm>
            <a:off x="533871" y="1"/>
            <a:ext cx="0" cy="160985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E4C3A7D-8620-4CC4-9106-B40D48C168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541" y="3004132"/>
            <a:ext cx="7681325" cy="348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53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7D509-1280-43EA-9FA7-E9C5FD69F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49D1F-5AAB-41E0-AABD-95D8144B9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17DE0-1F8E-4BC4-8DF3-8F2052ECFC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6" t="7902" r="51684" b="11728"/>
          <a:stretch/>
        </p:blipFill>
        <p:spPr>
          <a:xfrm>
            <a:off x="645582" y="365125"/>
            <a:ext cx="4990332" cy="5912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7996E8-1E5B-4BA1-B10A-B70350F21F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32" t="7902" r="2918" b="11728"/>
          <a:stretch/>
        </p:blipFill>
        <p:spPr>
          <a:xfrm>
            <a:off x="6556086" y="365125"/>
            <a:ext cx="4990332" cy="5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62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ACE5-D31F-4817-A0DD-F33CDB80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/>
              </a:rPr>
              <a:t>Upcoming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EB9-414F-4145-BFB0-3D533706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24" y="1824479"/>
            <a:ext cx="9906276" cy="453284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Earth Day Celebration </a:t>
            </a:r>
          </a:p>
          <a:p>
            <a:pPr marL="457200" lvl="1" indent="0">
              <a:buNone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Kyle Public Library, April 23, 2022</a:t>
            </a:r>
          </a:p>
          <a:p>
            <a:pPr lvl="1"/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Texas Riparian &amp; Stream Ecosystem Training </a:t>
            </a:r>
          </a:p>
          <a:p>
            <a:pPr marL="457200" lvl="1" indent="0">
              <a:buNone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Lockhart State Park, May 12, 2022 </a:t>
            </a:r>
          </a:p>
          <a:p>
            <a:pPr lvl="1"/>
            <a:endParaRPr lang="en-US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Lone Star Healthy Streams</a:t>
            </a:r>
          </a:p>
          <a:p>
            <a:pPr marL="457200" lvl="1" indent="0">
              <a:buNone/>
            </a:pPr>
            <a:r>
              <a:rPr lang="en-US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Seguin, June 1, 2022 </a:t>
            </a:r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Google Shape;211;p34">
            <a:extLst>
              <a:ext uri="{FF2B5EF4-FFF2-40B4-BE49-F238E27FC236}">
                <a16:creationId xmlns:a16="http://schemas.microsoft.com/office/drawing/2014/main" id="{6507FB70-ECA7-44A2-A56B-CB178F95B3AD}"/>
              </a:ext>
            </a:extLst>
          </p:cNvPr>
          <p:cNvCxnSpPr>
            <a:cxnSpLocks/>
          </p:cNvCxnSpPr>
          <p:nvPr/>
        </p:nvCxnSpPr>
        <p:spPr>
          <a:xfrm>
            <a:off x="533871" y="1"/>
            <a:ext cx="0" cy="160985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640C83C-6280-4C56-8F07-839A20340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9378" r="5514" b="5273"/>
          <a:stretch/>
        </p:blipFill>
        <p:spPr>
          <a:xfrm>
            <a:off x="7687733" y="962880"/>
            <a:ext cx="3793343" cy="2609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D3847-F05F-45E8-B230-B48C29646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b="-3863"/>
          <a:stretch/>
        </p:blipFill>
        <p:spPr>
          <a:xfrm>
            <a:off x="5975384" y="3905774"/>
            <a:ext cx="5852549" cy="2585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325FC9-1ABB-42D1-84E5-102CDACE8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4800" y="5180762"/>
            <a:ext cx="2657785" cy="13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565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4ACE5-D31F-4817-A0DD-F33CDB809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bel"/>
              </a:rPr>
              <a:t>Programs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43EB9-414F-4145-BFB0-3D5337062F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924" y="1824479"/>
            <a:ext cx="7357533" cy="453284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Texas Stream Team, Plum Creek Stewards</a:t>
            </a:r>
          </a:p>
          <a:p>
            <a:r>
              <a:rPr lang="en-US" sz="24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Central Texas Feral Hog Task Force</a:t>
            </a:r>
          </a:p>
          <a:p>
            <a:pPr lvl="1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Bounty Claims – monthly through July</a:t>
            </a:r>
          </a:p>
          <a:p>
            <a:pPr lvl="2"/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Caldwell County – 3</a:t>
            </a:r>
            <a:r>
              <a:rPr lang="en-US" sz="16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rd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Thursdays</a:t>
            </a:r>
          </a:p>
          <a:p>
            <a:pPr lvl="2"/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Hays County – 2</a:t>
            </a:r>
            <a:r>
              <a:rPr lang="en-US" sz="16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nd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Mondays and 3</a:t>
            </a:r>
            <a:r>
              <a:rPr lang="en-US" sz="1600" baseline="30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rd</a:t>
            </a:r>
            <a:r>
              <a:rPr lang="en-US" sz="16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Fridays </a:t>
            </a:r>
          </a:p>
          <a:p>
            <a:pPr lvl="1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Workshops (TBA)</a:t>
            </a:r>
          </a:p>
          <a:p>
            <a:pPr lvl="1"/>
            <a:r>
              <a:rPr lang="en-US" sz="2000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Damage Surveys (ongoing)</a:t>
            </a:r>
          </a:p>
          <a:p>
            <a:endParaRPr lang="en-US" sz="2400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cxnSp>
        <p:nvCxnSpPr>
          <p:cNvPr id="4" name="Google Shape;211;p34">
            <a:extLst>
              <a:ext uri="{FF2B5EF4-FFF2-40B4-BE49-F238E27FC236}">
                <a16:creationId xmlns:a16="http://schemas.microsoft.com/office/drawing/2014/main" id="{6507FB70-ECA7-44A2-A56B-CB178F95B3AD}"/>
              </a:ext>
            </a:extLst>
          </p:cNvPr>
          <p:cNvCxnSpPr>
            <a:cxnSpLocks/>
          </p:cNvCxnSpPr>
          <p:nvPr/>
        </p:nvCxnSpPr>
        <p:spPr>
          <a:xfrm>
            <a:off x="533871" y="1"/>
            <a:ext cx="0" cy="1609852"/>
          </a:xfrm>
          <a:prstGeom prst="straightConnector1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F4CAEE2-B20B-4EFA-AB3A-44BBD6AE8A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8"/>
          <a:stretch/>
        </p:blipFill>
        <p:spPr>
          <a:xfrm>
            <a:off x="7324269" y="346201"/>
            <a:ext cx="4419596" cy="2480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9C0870-3760-4DAB-B1C7-085751B1F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401" y="2499102"/>
            <a:ext cx="4235300" cy="34444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B9F92-332F-475B-82D6-240E28001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101" y="4528266"/>
            <a:ext cx="6754168" cy="1829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282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7AEB9-1AC2-4BDC-97D1-91A98DD7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7A903-9F32-4CA0-B22C-033C3058C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09885DE7-5615-46E7-9DCA-63D6D403248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68AA9-8C4C-405E-B92D-F23C072A1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50" y="0"/>
            <a:ext cx="51435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DCFE8F-563B-483D-81DB-F82493CF1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30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900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rchitecture Studio by Slidesgo">
  <a:themeElements>
    <a:clrScheme name="Simple Light">
      <a:dk1>
        <a:srgbClr val="2E1B11"/>
      </a:dk1>
      <a:lt1>
        <a:srgbClr val="F4F4F4"/>
      </a:lt1>
      <a:dk2>
        <a:srgbClr val="595959"/>
      </a:dk2>
      <a:lt2>
        <a:srgbClr val="EEEEEE"/>
      </a:lt2>
      <a:accent1>
        <a:srgbClr val="B3A29A"/>
      </a:accent1>
      <a:accent2>
        <a:srgbClr val="EAE5E1"/>
      </a:accent2>
      <a:accent3>
        <a:srgbClr val="B3A29A"/>
      </a:accent3>
      <a:accent4>
        <a:srgbClr val="E6CEBC"/>
      </a:accent4>
      <a:accent5>
        <a:srgbClr val="AA9185"/>
      </a:accent5>
      <a:accent6>
        <a:srgbClr val="834D31"/>
      </a:accent6>
      <a:hlink>
        <a:srgbClr val="772E08"/>
      </a:hlink>
      <a:folHlink>
        <a:srgbClr val="0097A7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</TotalTime>
  <Words>348</Words>
  <Application>Microsoft Office PowerPoint</Application>
  <PresentationFormat>Widescreen</PresentationFormat>
  <Paragraphs>71</Paragraphs>
  <Slides>17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Architecture Studio by Slidesgo</vt:lpstr>
      <vt:lpstr>Plum Creek Watershed Partnership </vt:lpstr>
      <vt:lpstr>Agenda</vt:lpstr>
      <vt:lpstr>Watershed Protection Plan – 2022 Update </vt:lpstr>
      <vt:lpstr>Recent Events</vt:lpstr>
      <vt:lpstr>Recent Events</vt:lpstr>
      <vt:lpstr>PowerPoint Presentation</vt:lpstr>
      <vt:lpstr>Upcoming Events</vt:lpstr>
      <vt:lpstr>Programs </vt:lpstr>
      <vt:lpstr>PowerPoint Presentation</vt:lpstr>
      <vt:lpstr>Water Quality Management Plan Program Updates</vt:lpstr>
      <vt:lpstr>Plum Creek Wetlands Preserve Updates</vt:lpstr>
      <vt:lpstr>BVRT Water Resources Introduction </vt:lpstr>
      <vt:lpstr>BREAK </vt:lpstr>
      <vt:lpstr>Steering Committee Updates</vt:lpstr>
      <vt:lpstr>Prioritizing WPP Management Measures</vt:lpstr>
      <vt:lpstr>Steering Committee Members Activity 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Christina Lopez</dc:creator>
  <cp:lastModifiedBy>Lopez, Christina W</cp:lastModifiedBy>
  <cp:revision>35</cp:revision>
  <dcterms:created xsi:type="dcterms:W3CDTF">2013-07-15T20:26:40Z</dcterms:created>
  <dcterms:modified xsi:type="dcterms:W3CDTF">2022-03-21T17:16:51Z</dcterms:modified>
</cp:coreProperties>
</file>