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Raleway"/>
      <p:regular r:id="rId16"/>
      <p:bold r:id="rId17"/>
      <p:italic r:id="rId18"/>
      <p:boldItalic r:id="rId19"/>
    </p:embeddedFont>
    <p:embeddedFont>
      <p:font typeface="Lato"/>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ato-regular.fntdata"/><Relationship Id="rId11" Type="http://schemas.openxmlformats.org/officeDocument/2006/relationships/slide" Target="slides/slide6.xml"/><Relationship Id="rId22" Type="http://schemas.openxmlformats.org/officeDocument/2006/relationships/font" Target="fonts/Lato-italic.fntdata"/><Relationship Id="rId10" Type="http://schemas.openxmlformats.org/officeDocument/2006/relationships/slide" Target="slides/slide5.xml"/><Relationship Id="rId21" Type="http://schemas.openxmlformats.org/officeDocument/2006/relationships/font" Target="fonts/Lato-bold.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Lato-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aleway-bold.fntdata"/><Relationship Id="rId16" Type="http://schemas.openxmlformats.org/officeDocument/2006/relationships/font" Target="fonts/Raleway-regular.fntdata"/><Relationship Id="rId5" Type="http://schemas.openxmlformats.org/officeDocument/2006/relationships/notesMaster" Target="notesMasters/notesMaster1.xml"/><Relationship Id="rId19" Type="http://schemas.openxmlformats.org/officeDocument/2006/relationships/font" Target="fonts/Raleway-boldItalic.fntdata"/><Relationship Id="rId6" Type="http://schemas.openxmlformats.org/officeDocument/2006/relationships/slide" Target="slides/slide1.xml"/><Relationship Id="rId18" Type="http://schemas.openxmlformats.org/officeDocument/2006/relationships/font" Target="fonts/Raleway-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5f6af9dd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25f6af9dd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1c7a76682c8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1c7a76682c8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51622d556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51622d556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51d9112ad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251d9112ad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1ccbb1dea85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1ccbb1dea85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5430e6bdd_5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25430e6bdd_5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1d9c67055b_0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1d9c67055b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County </a:t>
            </a:r>
            <a:r>
              <a:rPr lang="en"/>
              <a:t>extension</a:t>
            </a:r>
            <a:r>
              <a:rPr lang="en"/>
              <a:t> agents? Any leads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1c7a76682c8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1c7a76682c8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1c7a76682c8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1c7a76682c8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1c887214771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1c887214771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txBox="1"/>
          <p:nvPr>
            <p:ph type="ctrTitle"/>
          </p:nvPr>
        </p:nvSpPr>
        <p:spPr>
          <a:xfrm>
            <a:off x="729450" y="1322450"/>
            <a:ext cx="3787800" cy="19881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4000"/>
              <a:buNone/>
              <a:defRPr sz="4000">
                <a:solidFill>
                  <a:schemeClr val="dk2"/>
                </a:solidFill>
              </a:defRPr>
            </a:lvl1pPr>
            <a:lvl2pPr lvl="1">
              <a:spcBef>
                <a:spcPts val="0"/>
              </a:spcBef>
              <a:spcAft>
                <a:spcPts val="0"/>
              </a:spcAft>
              <a:buClr>
                <a:schemeClr val="dk2"/>
              </a:buClr>
              <a:buSzPts val="4000"/>
              <a:buNone/>
              <a:defRPr sz="4000">
                <a:solidFill>
                  <a:schemeClr val="dk2"/>
                </a:solidFill>
              </a:defRPr>
            </a:lvl2pPr>
            <a:lvl3pPr lvl="2">
              <a:spcBef>
                <a:spcPts val="0"/>
              </a:spcBef>
              <a:spcAft>
                <a:spcPts val="0"/>
              </a:spcAft>
              <a:buClr>
                <a:schemeClr val="dk2"/>
              </a:buClr>
              <a:buSzPts val="4000"/>
              <a:buNone/>
              <a:defRPr sz="4000">
                <a:solidFill>
                  <a:schemeClr val="dk2"/>
                </a:solidFill>
              </a:defRPr>
            </a:lvl3pPr>
            <a:lvl4pPr lvl="3">
              <a:spcBef>
                <a:spcPts val="0"/>
              </a:spcBef>
              <a:spcAft>
                <a:spcPts val="0"/>
              </a:spcAft>
              <a:buClr>
                <a:schemeClr val="dk2"/>
              </a:buClr>
              <a:buSzPts val="4000"/>
              <a:buNone/>
              <a:defRPr sz="4000">
                <a:solidFill>
                  <a:schemeClr val="dk2"/>
                </a:solidFill>
              </a:defRPr>
            </a:lvl4pPr>
            <a:lvl5pPr lvl="4">
              <a:spcBef>
                <a:spcPts val="0"/>
              </a:spcBef>
              <a:spcAft>
                <a:spcPts val="0"/>
              </a:spcAft>
              <a:buClr>
                <a:schemeClr val="dk2"/>
              </a:buClr>
              <a:buSzPts val="4000"/>
              <a:buNone/>
              <a:defRPr sz="4000">
                <a:solidFill>
                  <a:schemeClr val="dk2"/>
                </a:solidFill>
              </a:defRPr>
            </a:lvl5pPr>
            <a:lvl6pPr lvl="5">
              <a:spcBef>
                <a:spcPts val="0"/>
              </a:spcBef>
              <a:spcAft>
                <a:spcPts val="0"/>
              </a:spcAft>
              <a:buClr>
                <a:schemeClr val="dk2"/>
              </a:buClr>
              <a:buSzPts val="4000"/>
              <a:buNone/>
              <a:defRPr sz="4000">
                <a:solidFill>
                  <a:schemeClr val="dk2"/>
                </a:solidFill>
              </a:defRPr>
            </a:lvl6pPr>
            <a:lvl7pPr lvl="6">
              <a:spcBef>
                <a:spcPts val="0"/>
              </a:spcBef>
              <a:spcAft>
                <a:spcPts val="0"/>
              </a:spcAft>
              <a:buClr>
                <a:schemeClr val="dk2"/>
              </a:buClr>
              <a:buSzPts val="4000"/>
              <a:buNone/>
              <a:defRPr sz="4000">
                <a:solidFill>
                  <a:schemeClr val="dk2"/>
                </a:solidFill>
              </a:defRPr>
            </a:lvl7pPr>
            <a:lvl8pPr lvl="7">
              <a:spcBef>
                <a:spcPts val="0"/>
              </a:spcBef>
              <a:spcAft>
                <a:spcPts val="0"/>
              </a:spcAft>
              <a:buClr>
                <a:schemeClr val="dk2"/>
              </a:buClr>
              <a:buSzPts val="4000"/>
              <a:buNone/>
              <a:defRPr sz="4000">
                <a:solidFill>
                  <a:schemeClr val="dk2"/>
                </a:solidFill>
              </a:defRPr>
            </a:lvl8pPr>
            <a:lvl9pPr lvl="8">
              <a:spcBef>
                <a:spcPts val="0"/>
              </a:spcBef>
              <a:spcAft>
                <a:spcPts val="0"/>
              </a:spcAft>
              <a:buClr>
                <a:schemeClr val="dk2"/>
              </a:buClr>
              <a:buSzPts val="4000"/>
              <a:buNone/>
              <a:defRPr sz="4000">
                <a:solidFill>
                  <a:schemeClr val="dk2"/>
                </a:solidFill>
              </a:defRPr>
            </a:lvl9pPr>
          </a:lstStyle>
          <a:p/>
        </p:txBody>
      </p:sp>
      <p:sp>
        <p:nvSpPr>
          <p:cNvPr id="11" name="Google Shape;11;p2"/>
          <p:cNvSpPr txBox="1"/>
          <p:nvPr>
            <p:ph idx="1" type="subTitle"/>
          </p:nvPr>
        </p:nvSpPr>
        <p:spPr>
          <a:xfrm>
            <a:off x="729595" y="3401500"/>
            <a:ext cx="3787800" cy="54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2" name="Google Shape;12;p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grpSp>
        <p:nvGrpSpPr>
          <p:cNvPr id="13" name="Google Shape;13;p2"/>
          <p:cNvGrpSpPr/>
          <p:nvPr/>
        </p:nvGrpSpPr>
        <p:grpSpPr>
          <a:xfrm>
            <a:off x="830392" y="1191256"/>
            <a:ext cx="745763" cy="45826"/>
            <a:chOff x="4580561" y="2589004"/>
            <a:chExt cx="1064464" cy="25200"/>
          </a:xfrm>
        </p:grpSpPr>
        <p:sp>
          <p:nvSpPr>
            <p:cNvPr id="14" name="Google Shape;14;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3" name="Shape 83"/>
        <p:cNvGrpSpPr/>
        <p:nvPr/>
      </p:nvGrpSpPr>
      <p:grpSpPr>
        <a:xfrm>
          <a:off x="0" y="0"/>
          <a:ext cx="0" cy="0"/>
          <a:chOff x="0" y="0"/>
          <a:chExt cx="0" cy="0"/>
        </a:xfrm>
      </p:grpSpPr>
      <p:sp>
        <p:nvSpPr>
          <p:cNvPr id="84" name="Google Shape;84;p11"/>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p11"/>
          <p:cNvGrpSpPr/>
          <p:nvPr/>
        </p:nvGrpSpPr>
        <p:grpSpPr>
          <a:xfrm>
            <a:off x="830392" y="1191256"/>
            <a:ext cx="745763" cy="45826"/>
            <a:chOff x="4580561" y="2589004"/>
            <a:chExt cx="1064464" cy="25200"/>
          </a:xfrm>
        </p:grpSpPr>
        <p:sp>
          <p:nvSpPr>
            <p:cNvPr id="86" name="Google Shape;86;p11"/>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1"/>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 name="Google Shape;88;p11"/>
          <p:cNvSpPr txBox="1"/>
          <p:nvPr>
            <p:ph type="title"/>
          </p:nvPr>
        </p:nvSpPr>
        <p:spPr>
          <a:xfrm>
            <a:off x="730000" y="1318650"/>
            <a:ext cx="3300900" cy="1687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3000"/>
              <a:buNone/>
              <a:defRPr sz="3000">
                <a:solidFill>
                  <a:schemeClr val="dk2"/>
                </a:solidFill>
              </a:defRPr>
            </a:lvl1pPr>
            <a:lvl2pPr lvl="1">
              <a:spcBef>
                <a:spcPts val="0"/>
              </a:spcBef>
              <a:spcAft>
                <a:spcPts val="0"/>
              </a:spcAft>
              <a:buClr>
                <a:schemeClr val="dk2"/>
              </a:buClr>
              <a:buSzPts val="3000"/>
              <a:buNone/>
              <a:defRPr sz="3000">
                <a:solidFill>
                  <a:schemeClr val="dk2"/>
                </a:solidFill>
              </a:defRPr>
            </a:lvl2pPr>
            <a:lvl3pPr lvl="2">
              <a:spcBef>
                <a:spcPts val="0"/>
              </a:spcBef>
              <a:spcAft>
                <a:spcPts val="0"/>
              </a:spcAft>
              <a:buClr>
                <a:schemeClr val="dk2"/>
              </a:buClr>
              <a:buSzPts val="3000"/>
              <a:buNone/>
              <a:defRPr sz="3000">
                <a:solidFill>
                  <a:schemeClr val="dk2"/>
                </a:solidFill>
              </a:defRPr>
            </a:lvl3pPr>
            <a:lvl4pPr lvl="3">
              <a:spcBef>
                <a:spcPts val="0"/>
              </a:spcBef>
              <a:spcAft>
                <a:spcPts val="0"/>
              </a:spcAft>
              <a:buClr>
                <a:schemeClr val="dk2"/>
              </a:buClr>
              <a:buSzPts val="3000"/>
              <a:buNone/>
              <a:defRPr sz="3000">
                <a:solidFill>
                  <a:schemeClr val="dk2"/>
                </a:solidFill>
              </a:defRPr>
            </a:lvl4pPr>
            <a:lvl5pPr lvl="4">
              <a:spcBef>
                <a:spcPts val="0"/>
              </a:spcBef>
              <a:spcAft>
                <a:spcPts val="0"/>
              </a:spcAft>
              <a:buClr>
                <a:schemeClr val="dk2"/>
              </a:buClr>
              <a:buSzPts val="3000"/>
              <a:buNone/>
              <a:defRPr sz="3000">
                <a:solidFill>
                  <a:schemeClr val="dk2"/>
                </a:solidFill>
              </a:defRPr>
            </a:lvl5pPr>
            <a:lvl6pPr lvl="5">
              <a:spcBef>
                <a:spcPts val="0"/>
              </a:spcBef>
              <a:spcAft>
                <a:spcPts val="0"/>
              </a:spcAft>
              <a:buClr>
                <a:schemeClr val="dk2"/>
              </a:buClr>
              <a:buSzPts val="3000"/>
              <a:buNone/>
              <a:defRPr sz="3000">
                <a:solidFill>
                  <a:schemeClr val="dk2"/>
                </a:solidFill>
              </a:defRPr>
            </a:lvl6pPr>
            <a:lvl7pPr lvl="6">
              <a:spcBef>
                <a:spcPts val="0"/>
              </a:spcBef>
              <a:spcAft>
                <a:spcPts val="0"/>
              </a:spcAft>
              <a:buClr>
                <a:schemeClr val="dk2"/>
              </a:buClr>
              <a:buSzPts val="3000"/>
              <a:buNone/>
              <a:defRPr sz="3000">
                <a:solidFill>
                  <a:schemeClr val="dk2"/>
                </a:solidFill>
              </a:defRPr>
            </a:lvl7pPr>
            <a:lvl8pPr lvl="7">
              <a:spcBef>
                <a:spcPts val="0"/>
              </a:spcBef>
              <a:spcAft>
                <a:spcPts val="0"/>
              </a:spcAft>
              <a:buClr>
                <a:schemeClr val="dk2"/>
              </a:buClr>
              <a:buSzPts val="3000"/>
              <a:buNone/>
              <a:defRPr sz="3000">
                <a:solidFill>
                  <a:schemeClr val="dk2"/>
                </a:solidFill>
              </a:defRPr>
            </a:lvl8pPr>
            <a:lvl9pPr lvl="8">
              <a:spcBef>
                <a:spcPts val="0"/>
              </a:spcBef>
              <a:spcAft>
                <a:spcPts val="0"/>
              </a:spcAft>
              <a:buClr>
                <a:schemeClr val="dk2"/>
              </a:buClr>
              <a:buSzPts val="3000"/>
              <a:buNone/>
              <a:defRPr sz="3000">
                <a:solidFill>
                  <a:schemeClr val="dk2"/>
                </a:solidFill>
              </a:defRPr>
            </a:lvl9pPr>
          </a:lstStyle>
          <a:p/>
        </p:txBody>
      </p:sp>
      <p:sp>
        <p:nvSpPr>
          <p:cNvPr id="89" name="Google Shape;89;p11"/>
          <p:cNvSpPr txBox="1"/>
          <p:nvPr>
            <p:ph idx="1" type="subTitle"/>
          </p:nvPr>
        </p:nvSpPr>
        <p:spPr>
          <a:xfrm>
            <a:off x="724950" y="3161525"/>
            <a:ext cx="3300900" cy="759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90" name="Google Shape;90;p11"/>
          <p:cNvSpPr txBox="1"/>
          <p:nvPr>
            <p:ph idx="2" type="body"/>
          </p:nvPr>
        </p:nvSpPr>
        <p:spPr>
          <a:xfrm>
            <a:off x="5174225" y="1352625"/>
            <a:ext cx="3374400" cy="3025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1" name="Google Shape;91;p11"/>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p:cSld name="SECTION_TITLE_AND_DESCRIPTION_1">
    <p:spTree>
      <p:nvGrpSpPr>
        <p:cNvPr id="92" name="Shape 92"/>
        <p:cNvGrpSpPr/>
        <p:nvPr/>
      </p:nvGrpSpPr>
      <p:grpSpPr>
        <a:xfrm>
          <a:off x="0" y="0"/>
          <a:ext cx="0" cy="0"/>
          <a:chOff x="0" y="0"/>
          <a:chExt cx="0" cy="0"/>
        </a:xfrm>
      </p:grpSpPr>
      <p:pic>
        <p:nvPicPr>
          <p:cNvPr id="93" name="Google Shape;93;p12"/>
          <p:cNvPicPr preferRelativeResize="0"/>
          <p:nvPr/>
        </p:nvPicPr>
        <p:blipFill rotWithShape="1">
          <a:blip r:embed="rId2">
            <a:alphaModFix/>
          </a:blip>
          <a:srcRect b="2874" l="0" r="0" t="2874"/>
          <a:stretch/>
        </p:blipFill>
        <p:spPr>
          <a:xfrm>
            <a:off x="-42975" y="0"/>
            <a:ext cx="4092896" cy="5143500"/>
          </a:xfrm>
          <a:prstGeom prst="rect">
            <a:avLst/>
          </a:prstGeom>
          <a:noFill/>
          <a:ln>
            <a:noFill/>
          </a:ln>
        </p:spPr>
      </p:pic>
      <p:sp>
        <p:nvSpPr>
          <p:cNvPr id="94" name="Google Shape;94;p12"/>
          <p:cNvSpPr/>
          <p:nvPr/>
        </p:nvSpPr>
        <p:spPr>
          <a:xfrm>
            <a:off x="-40275" y="-1950"/>
            <a:ext cx="4092900" cy="5143500"/>
          </a:xfrm>
          <a:prstGeom prst="rect">
            <a:avLst/>
          </a:prstGeom>
          <a:solidFill>
            <a:srgbClr val="4FC1D1">
              <a:alpha val="58929"/>
            </a:srgbClr>
          </a:solidFill>
          <a:ln>
            <a:noFill/>
          </a:ln>
          <a:effectLst>
            <a:outerShdw blurRad="57150" rotWithShape="0" algn="bl" dir="5400000" dist="19050">
              <a:srgbClr val="000000">
                <a:alpha val="6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5" name="Google Shape;95;p12"/>
          <p:cNvGrpSpPr/>
          <p:nvPr/>
        </p:nvGrpSpPr>
        <p:grpSpPr>
          <a:xfrm>
            <a:off x="449392" y="810256"/>
            <a:ext cx="745763" cy="45826"/>
            <a:chOff x="4580561" y="2589004"/>
            <a:chExt cx="1064464" cy="25200"/>
          </a:xfrm>
        </p:grpSpPr>
        <p:sp>
          <p:nvSpPr>
            <p:cNvPr id="96" name="Google Shape;96;p12"/>
            <p:cNvSpPr/>
            <p:nvPr/>
          </p:nvSpPr>
          <p:spPr>
            <a:xfrm rot="-5400000">
              <a:off x="5366325" y="2335504"/>
              <a:ext cx="25200" cy="5322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2"/>
            <p:cNvSpPr/>
            <p:nvPr/>
          </p:nvSpPr>
          <p:spPr>
            <a:xfrm rot="-5400000">
              <a:off x="4836311" y="2333254"/>
              <a:ext cx="25200" cy="536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8" name="Google Shape;98;p12"/>
          <p:cNvSpPr txBox="1"/>
          <p:nvPr>
            <p:ph type="title"/>
          </p:nvPr>
        </p:nvSpPr>
        <p:spPr>
          <a:xfrm>
            <a:off x="330275" y="849325"/>
            <a:ext cx="3300900" cy="16872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FFFFF"/>
              </a:buClr>
              <a:buSzPts val="3000"/>
              <a:buNone/>
              <a:defRPr sz="3000">
                <a:solidFill>
                  <a:srgbClr val="FFFFFF"/>
                </a:solidFill>
              </a:defRPr>
            </a:lvl1pPr>
            <a:lvl2pPr lvl="1" rtl="0">
              <a:spcBef>
                <a:spcPts val="0"/>
              </a:spcBef>
              <a:spcAft>
                <a:spcPts val="0"/>
              </a:spcAft>
              <a:buClr>
                <a:srgbClr val="FFFFFF"/>
              </a:buClr>
              <a:buSzPts val="3000"/>
              <a:buNone/>
              <a:defRPr sz="3000">
                <a:solidFill>
                  <a:srgbClr val="FFFFFF"/>
                </a:solidFill>
              </a:defRPr>
            </a:lvl2pPr>
            <a:lvl3pPr lvl="2" rtl="0">
              <a:spcBef>
                <a:spcPts val="0"/>
              </a:spcBef>
              <a:spcAft>
                <a:spcPts val="0"/>
              </a:spcAft>
              <a:buClr>
                <a:srgbClr val="FFFFFF"/>
              </a:buClr>
              <a:buSzPts val="3000"/>
              <a:buNone/>
              <a:defRPr sz="3000">
                <a:solidFill>
                  <a:srgbClr val="FFFFFF"/>
                </a:solidFill>
              </a:defRPr>
            </a:lvl3pPr>
            <a:lvl4pPr lvl="3" rtl="0">
              <a:spcBef>
                <a:spcPts val="0"/>
              </a:spcBef>
              <a:spcAft>
                <a:spcPts val="0"/>
              </a:spcAft>
              <a:buClr>
                <a:srgbClr val="FFFFFF"/>
              </a:buClr>
              <a:buSzPts val="3000"/>
              <a:buNone/>
              <a:defRPr sz="3000">
                <a:solidFill>
                  <a:srgbClr val="FFFFFF"/>
                </a:solidFill>
              </a:defRPr>
            </a:lvl4pPr>
            <a:lvl5pPr lvl="4" rtl="0">
              <a:spcBef>
                <a:spcPts val="0"/>
              </a:spcBef>
              <a:spcAft>
                <a:spcPts val="0"/>
              </a:spcAft>
              <a:buClr>
                <a:srgbClr val="FFFFFF"/>
              </a:buClr>
              <a:buSzPts val="3000"/>
              <a:buNone/>
              <a:defRPr sz="3000">
                <a:solidFill>
                  <a:srgbClr val="FFFFFF"/>
                </a:solidFill>
              </a:defRPr>
            </a:lvl5pPr>
            <a:lvl6pPr lvl="5" rtl="0">
              <a:spcBef>
                <a:spcPts val="0"/>
              </a:spcBef>
              <a:spcAft>
                <a:spcPts val="0"/>
              </a:spcAft>
              <a:buClr>
                <a:srgbClr val="FFFFFF"/>
              </a:buClr>
              <a:buSzPts val="3000"/>
              <a:buNone/>
              <a:defRPr sz="3000">
                <a:solidFill>
                  <a:srgbClr val="FFFFFF"/>
                </a:solidFill>
              </a:defRPr>
            </a:lvl6pPr>
            <a:lvl7pPr lvl="6" rtl="0">
              <a:spcBef>
                <a:spcPts val="0"/>
              </a:spcBef>
              <a:spcAft>
                <a:spcPts val="0"/>
              </a:spcAft>
              <a:buClr>
                <a:srgbClr val="FFFFFF"/>
              </a:buClr>
              <a:buSzPts val="3000"/>
              <a:buNone/>
              <a:defRPr sz="3000">
                <a:solidFill>
                  <a:srgbClr val="FFFFFF"/>
                </a:solidFill>
              </a:defRPr>
            </a:lvl7pPr>
            <a:lvl8pPr lvl="7" rtl="0">
              <a:spcBef>
                <a:spcPts val="0"/>
              </a:spcBef>
              <a:spcAft>
                <a:spcPts val="0"/>
              </a:spcAft>
              <a:buClr>
                <a:srgbClr val="FFFFFF"/>
              </a:buClr>
              <a:buSzPts val="3000"/>
              <a:buNone/>
              <a:defRPr sz="3000">
                <a:solidFill>
                  <a:srgbClr val="FFFFFF"/>
                </a:solidFill>
              </a:defRPr>
            </a:lvl8pPr>
            <a:lvl9pPr lvl="8" rtl="0">
              <a:spcBef>
                <a:spcPts val="0"/>
              </a:spcBef>
              <a:spcAft>
                <a:spcPts val="0"/>
              </a:spcAft>
              <a:buClr>
                <a:srgbClr val="FFFFFF"/>
              </a:buClr>
              <a:buSzPts val="3000"/>
              <a:buNone/>
              <a:defRPr sz="3000">
                <a:solidFill>
                  <a:srgbClr val="FFFFFF"/>
                </a:solidFill>
              </a:defRPr>
            </a:lvl9pPr>
          </a:lstStyle>
          <a:p/>
        </p:txBody>
      </p:sp>
      <p:sp>
        <p:nvSpPr>
          <p:cNvPr id="99" name="Google Shape;99;p12"/>
          <p:cNvSpPr txBox="1"/>
          <p:nvPr>
            <p:ph idx="1" type="subTitle"/>
          </p:nvPr>
        </p:nvSpPr>
        <p:spPr>
          <a:xfrm>
            <a:off x="343950" y="3009125"/>
            <a:ext cx="3300900" cy="759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FFFFFF"/>
              </a:buClr>
              <a:buSzPts val="1600"/>
              <a:buNone/>
              <a:defRPr sz="1600">
                <a:solidFill>
                  <a:srgbClr val="FFFFFF"/>
                </a:solidFill>
              </a:defRPr>
            </a:lvl1pPr>
            <a:lvl2pPr lvl="1" rtl="0">
              <a:lnSpc>
                <a:spcPct val="100000"/>
              </a:lnSpc>
              <a:spcBef>
                <a:spcPts val="0"/>
              </a:spcBef>
              <a:spcAft>
                <a:spcPts val="0"/>
              </a:spcAft>
              <a:buClr>
                <a:srgbClr val="FFFFFF"/>
              </a:buClr>
              <a:buSzPts val="1600"/>
              <a:buNone/>
              <a:defRPr sz="1600">
                <a:solidFill>
                  <a:srgbClr val="FFFFFF"/>
                </a:solidFill>
              </a:defRPr>
            </a:lvl2pPr>
            <a:lvl3pPr lvl="2" rtl="0">
              <a:lnSpc>
                <a:spcPct val="100000"/>
              </a:lnSpc>
              <a:spcBef>
                <a:spcPts val="0"/>
              </a:spcBef>
              <a:spcAft>
                <a:spcPts val="0"/>
              </a:spcAft>
              <a:buClr>
                <a:srgbClr val="FFFFFF"/>
              </a:buClr>
              <a:buSzPts val="1600"/>
              <a:buNone/>
              <a:defRPr sz="1600">
                <a:solidFill>
                  <a:srgbClr val="FFFFFF"/>
                </a:solidFill>
              </a:defRPr>
            </a:lvl3pPr>
            <a:lvl4pPr lvl="3" rtl="0">
              <a:lnSpc>
                <a:spcPct val="100000"/>
              </a:lnSpc>
              <a:spcBef>
                <a:spcPts val="0"/>
              </a:spcBef>
              <a:spcAft>
                <a:spcPts val="0"/>
              </a:spcAft>
              <a:buClr>
                <a:srgbClr val="FFFFFF"/>
              </a:buClr>
              <a:buSzPts val="1600"/>
              <a:buNone/>
              <a:defRPr sz="1600">
                <a:solidFill>
                  <a:srgbClr val="FFFFFF"/>
                </a:solidFill>
              </a:defRPr>
            </a:lvl4pPr>
            <a:lvl5pPr lvl="4" rtl="0">
              <a:lnSpc>
                <a:spcPct val="100000"/>
              </a:lnSpc>
              <a:spcBef>
                <a:spcPts val="0"/>
              </a:spcBef>
              <a:spcAft>
                <a:spcPts val="0"/>
              </a:spcAft>
              <a:buClr>
                <a:srgbClr val="FFFFFF"/>
              </a:buClr>
              <a:buSzPts val="1600"/>
              <a:buNone/>
              <a:defRPr sz="1600">
                <a:solidFill>
                  <a:srgbClr val="FFFFFF"/>
                </a:solidFill>
              </a:defRPr>
            </a:lvl5pPr>
            <a:lvl6pPr lvl="5" rtl="0">
              <a:lnSpc>
                <a:spcPct val="100000"/>
              </a:lnSpc>
              <a:spcBef>
                <a:spcPts val="0"/>
              </a:spcBef>
              <a:spcAft>
                <a:spcPts val="0"/>
              </a:spcAft>
              <a:buClr>
                <a:srgbClr val="FFFFFF"/>
              </a:buClr>
              <a:buSzPts val="1600"/>
              <a:buNone/>
              <a:defRPr sz="1600">
                <a:solidFill>
                  <a:srgbClr val="FFFFFF"/>
                </a:solidFill>
              </a:defRPr>
            </a:lvl6pPr>
            <a:lvl7pPr lvl="6" rtl="0">
              <a:lnSpc>
                <a:spcPct val="100000"/>
              </a:lnSpc>
              <a:spcBef>
                <a:spcPts val="0"/>
              </a:spcBef>
              <a:spcAft>
                <a:spcPts val="0"/>
              </a:spcAft>
              <a:buClr>
                <a:srgbClr val="FFFFFF"/>
              </a:buClr>
              <a:buSzPts val="1600"/>
              <a:buNone/>
              <a:defRPr sz="1600">
                <a:solidFill>
                  <a:srgbClr val="FFFFFF"/>
                </a:solidFill>
              </a:defRPr>
            </a:lvl7pPr>
            <a:lvl8pPr lvl="7" rtl="0">
              <a:lnSpc>
                <a:spcPct val="100000"/>
              </a:lnSpc>
              <a:spcBef>
                <a:spcPts val="0"/>
              </a:spcBef>
              <a:spcAft>
                <a:spcPts val="0"/>
              </a:spcAft>
              <a:buClr>
                <a:srgbClr val="FFFFFF"/>
              </a:buClr>
              <a:buSzPts val="1600"/>
              <a:buNone/>
              <a:defRPr sz="1600">
                <a:solidFill>
                  <a:srgbClr val="FFFFFF"/>
                </a:solidFill>
              </a:defRPr>
            </a:lvl8pPr>
            <a:lvl9pPr lvl="8" rtl="0">
              <a:lnSpc>
                <a:spcPct val="100000"/>
              </a:lnSpc>
              <a:spcBef>
                <a:spcPts val="0"/>
              </a:spcBef>
              <a:spcAft>
                <a:spcPts val="0"/>
              </a:spcAft>
              <a:buClr>
                <a:srgbClr val="FFFFFF"/>
              </a:buClr>
              <a:buSzPts val="1600"/>
              <a:buNone/>
              <a:defRPr sz="1600">
                <a:solidFill>
                  <a:srgbClr val="FFFFFF"/>
                </a:solidFill>
              </a:defRPr>
            </a:lvl9pPr>
          </a:lstStyle>
          <a:p/>
        </p:txBody>
      </p:sp>
      <p:sp>
        <p:nvSpPr>
          <p:cNvPr id="100" name="Google Shape;100;p12"/>
          <p:cNvSpPr txBox="1"/>
          <p:nvPr>
            <p:ph idx="2" type="body"/>
          </p:nvPr>
        </p:nvSpPr>
        <p:spPr>
          <a:xfrm>
            <a:off x="4705325" y="1057050"/>
            <a:ext cx="3374400" cy="30255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01" name="Google Shape;101;p12"/>
          <p:cNvSpPr txBox="1"/>
          <p:nvPr>
            <p:ph idx="12" type="sldNum"/>
          </p:nvPr>
        </p:nvSpPr>
        <p:spPr>
          <a:xfrm>
            <a:off x="8536300" y="4749850"/>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2">
  <p:cSld name="SECTION_TITLE_AND_DESCRIPTION_1_2">
    <p:spTree>
      <p:nvGrpSpPr>
        <p:cNvPr id="102" name="Shape 102"/>
        <p:cNvGrpSpPr/>
        <p:nvPr/>
      </p:nvGrpSpPr>
      <p:grpSpPr>
        <a:xfrm>
          <a:off x="0" y="0"/>
          <a:ext cx="0" cy="0"/>
          <a:chOff x="0" y="0"/>
          <a:chExt cx="0" cy="0"/>
        </a:xfrm>
      </p:grpSpPr>
      <p:pic>
        <p:nvPicPr>
          <p:cNvPr id="103" name="Google Shape;103;p13"/>
          <p:cNvPicPr preferRelativeResize="0"/>
          <p:nvPr/>
        </p:nvPicPr>
        <p:blipFill rotWithShape="1">
          <a:blip r:embed="rId2">
            <a:alphaModFix/>
          </a:blip>
          <a:srcRect b="0" l="31883" r="25713" t="8096"/>
          <a:stretch/>
        </p:blipFill>
        <p:spPr>
          <a:xfrm>
            <a:off x="0" y="0"/>
            <a:ext cx="4575250" cy="5143500"/>
          </a:xfrm>
          <a:prstGeom prst="rect">
            <a:avLst/>
          </a:prstGeom>
          <a:noFill/>
          <a:ln>
            <a:noFill/>
          </a:ln>
        </p:spPr>
      </p:pic>
      <p:sp>
        <p:nvSpPr>
          <p:cNvPr id="104" name="Google Shape;104;p13"/>
          <p:cNvSpPr/>
          <p:nvPr/>
        </p:nvSpPr>
        <p:spPr>
          <a:xfrm>
            <a:off x="-75" y="0"/>
            <a:ext cx="4572000" cy="5143500"/>
          </a:xfrm>
          <a:prstGeom prst="rect">
            <a:avLst/>
          </a:prstGeom>
          <a:solidFill>
            <a:srgbClr val="4FC1D1">
              <a:alpha val="5892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5" name="Google Shape;105;p13"/>
          <p:cNvGrpSpPr/>
          <p:nvPr/>
        </p:nvGrpSpPr>
        <p:grpSpPr>
          <a:xfrm>
            <a:off x="601792" y="810256"/>
            <a:ext cx="745763" cy="45826"/>
            <a:chOff x="4580561" y="2589004"/>
            <a:chExt cx="1064464" cy="25200"/>
          </a:xfrm>
        </p:grpSpPr>
        <p:sp>
          <p:nvSpPr>
            <p:cNvPr id="106" name="Google Shape;106;p13"/>
            <p:cNvSpPr/>
            <p:nvPr/>
          </p:nvSpPr>
          <p:spPr>
            <a:xfrm rot="-5400000">
              <a:off x="5366325" y="2335504"/>
              <a:ext cx="25200" cy="5322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3"/>
            <p:cNvSpPr/>
            <p:nvPr/>
          </p:nvSpPr>
          <p:spPr>
            <a:xfrm rot="-5400000">
              <a:off x="4836311" y="2333254"/>
              <a:ext cx="25200" cy="536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8" name="Google Shape;108;p13"/>
          <p:cNvSpPr txBox="1"/>
          <p:nvPr>
            <p:ph type="title"/>
          </p:nvPr>
        </p:nvSpPr>
        <p:spPr>
          <a:xfrm>
            <a:off x="501400" y="861450"/>
            <a:ext cx="3300900" cy="16872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FFFFF"/>
              </a:buClr>
              <a:buSzPts val="3000"/>
              <a:buNone/>
              <a:defRPr sz="3000">
                <a:solidFill>
                  <a:srgbClr val="FFFFFF"/>
                </a:solidFill>
              </a:defRPr>
            </a:lvl1pPr>
            <a:lvl2pPr lvl="1" rtl="0">
              <a:spcBef>
                <a:spcPts val="0"/>
              </a:spcBef>
              <a:spcAft>
                <a:spcPts val="0"/>
              </a:spcAft>
              <a:buClr>
                <a:srgbClr val="FFFFFF"/>
              </a:buClr>
              <a:buSzPts val="3000"/>
              <a:buNone/>
              <a:defRPr sz="3000">
                <a:solidFill>
                  <a:srgbClr val="FFFFFF"/>
                </a:solidFill>
              </a:defRPr>
            </a:lvl2pPr>
            <a:lvl3pPr lvl="2" rtl="0">
              <a:spcBef>
                <a:spcPts val="0"/>
              </a:spcBef>
              <a:spcAft>
                <a:spcPts val="0"/>
              </a:spcAft>
              <a:buClr>
                <a:srgbClr val="FFFFFF"/>
              </a:buClr>
              <a:buSzPts val="3000"/>
              <a:buNone/>
              <a:defRPr sz="3000">
                <a:solidFill>
                  <a:srgbClr val="FFFFFF"/>
                </a:solidFill>
              </a:defRPr>
            </a:lvl3pPr>
            <a:lvl4pPr lvl="3" rtl="0">
              <a:spcBef>
                <a:spcPts val="0"/>
              </a:spcBef>
              <a:spcAft>
                <a:spcPts val="0"/>
              </a:spcAft>
              <a:buClr>
                <a:srgbClr val="FFFFFF"/>
              </a:buClr>
              <a:buSzPts val="3000"/>
              <a:buNone/>
              <a:defRPr sz="3000">
                <a:solidFill>
                  <a:srgbClr val="FFFFFF"/>
                </a:solidFill>
              </a:defRPr>
            </a:lvl4pPr>
            <a:lvl5pPr lvl="4" rtl="0">
              <a:spcBef>
                <a:spcPts val="0"/>
              </a:spcBef>
              <a:spcAft>
                <a:spcPts val="0"/>
              </a:spcAft>
              <a:buClr>
                <a:srgbClr val="FFFFFF"/>
              </a:buClr>
              <a:buSzPts val="3000"/>
              <a:buNone/>
              <a:defRPr sz="3000">
                <a:solidFill>
                  <a:srgbClr val="FFFFFF"/>
                </a:solidFill>
              </a:defRPr>
            </a:lvl5pPr>
            <a:lvl6pPr lvl="5" rtl="0">
              <a:spcBef>
                <a:spcPts val="0"/>
              </a:spcBef>
              <a:spcAft>
                <a:spcPts val="0"/>
              </a:spcAft>
              <a:buClr>
                <a:srgbClr val="FFFFFF"/>
              </a:buClr>
              <a:buSzPts val="3000"/>
              <a:buNone/>
              <a:defRPr sz="3000">
                <a:solidFill>
                  <a:srgbClr val="FFFFFF"/>
                </a:solidFill>
              </a:defRPr>
            </a:lvl6pPr>
            <a:lvl7pPr lvl="6" rtl="0">
              <a:spcBef>
                <a:spcPts val="0"/>
              </a:spcBef>
              <a:spcAft>
                <a:spcPts val="0"/>
              </a:spcAft>
              <a:buClr>
                <a:srgbClr val="FFFFFF"/>
              </a:buClr>
              <a:buSzPts val="3000"/>
              <a:buNone/>
              <a:defRPr sz="3000">
                <a:solidFill>
                  <a:srgbClr val="FFFFFF"/>
                </a:solidFill>
              </a:defRPr>
            </a:lvl7pPr>
            <a:lvl8pPr lvl="7" rtl="0">
              <a:spcBef>
                <a:spcPts val="0"/>
              </a:spcBef>
              <a:spcAft>
                <a:spcPts val="0"/>
              </a:spcAft>
              <a:buClr>
                <a:srgbClr val="FFFFFF"/>
              </a:buClr>
              <a:buSzPts val="3000"/>
              <a:buNone/>
              <a:defRPr sz="3000">
                <a:solidFill>
                  <a:srgbClr val="FFFFFF"/>
                </a:solidFill>
              </a:defRPr>
            </a:lvl8pPr>
            <a:lvl9pPr lvl="8" rtl="0">
              <a:spcBef>
                <a:spcPts val="0"/>
              </a:spcBef>
              <a:spcAft>
                <a:spcPts val="0"/>
              </a:spcAft>
              <a:buClr>
                <a:srgbClr val="FFFFFF"/>
              </a:buClr>
              <a:buSzPts val="3000"/>
              <a:buNone/>
              <a:defRPr sz="3000">
                <a:solidFill>
                  <a:srgbClr val="FFFFFF"/>
                </a:solidFill>
              </a:defRPr>
            </a:lvl9pPr>
          </a:lstStyle>
          <a:p/>
        </p:txBody>
      </p:sp>
      <p:sp>
        <p:nvSpPr>
          <p:cNvPr id="109" name="Google Shape;109;p13"/>
          <p:cNvSpPr txBox="1"/>
          <p:nvPr>
            <p:ph idx="1" type="subTitle"/>
          </p:nvPr>
        </p:nvSpPr>
        <p:spPr>
          <a:xfrm>
            <a:off x="496350" y="3161525"/>
            <a:ext cx="3300900" cy="759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FFFFFF"/>
              </a:buClr>
              <a:buSzPts val="1600"/>
              <a:buNone/>
              <a:defRPr sz="1600">
                <a:solidFill>
                  <a:srgbClr val="FFFFFF"/>
                </a:solidFill>
              </a:defRPr>
            </a:lvl1pPr>
            <a:lvl2pPr lvl="1" rtl="0">
              <a:lnSpc>
                <a:spcPct val="100000"/>
              </a:lnSpc>
              <a:spcBef>
                <a:spcPts val="0"/>
              </a:spcBef>
              <a:spcAft>
                <a:spcPts val="0"/>
              </a:spcAft>
              <a:buClr>
                <a:srgbClr val="FFFFFF"/>
              </a:buClr>
              <a:buSzPts val="1600"/>
              <a:buNone/>
              <a:defRPr sz="1600">
                <a:solidFill>
                  <a:srgbClr val="FFFFFF"/>
                </a:solidFill>
              </a:defRPr>
            </a:lvl2pPr>
            <a:lvl3pPr lvl="2" rtl="0">
              <a:lnSpc>
                <a:spcPct val="100000"/>
              </a:lnSpc>
              <a:spcBef>
                <a:spcPts val="0"/>
              </a:spcBef>
              <a:spcAft>
                <a:spcPts val="0"/>
              </a:spcAft>
              <a:buClr>
                <a:srgbClr val="FFFFFF"/>
              </a:buClr>
              <a:buSzPts val="1600"/>
              <a:buNone/>
              <a:defRPr sz="1600">
                <a:solidFill>
                  <a:srgbClr val="FFFFFF"/>
                </a:solidFill>
              </a:defRPr>
            </a:lvl3pPr>
            <a:lvl4pPr lvl="3" rtl="0">
              <a:lnSpc>
                <a:spcPct val="100000"/>
              </a:lnSpc>
              <a:spcBef>
                <a:spcPts val="0"/>
              </a:spcBef>
              <a:spcAft>
                <a:spcPts val="0"/>
              </a:spcAft>
              <a:buClr>
                <a:srgbClr val="FFFFFF"/>
              </a:buClr>
              <a:buSzPts val="1600"/>
              <a:buNone/>
              <a:defRPr sz="1600">
                <a:solidFill>
                  <a:srgbClr val="FFFFFF"/>
                </a:solidFill>
              </a:defRPr>
            </a:lvl4pPr>
            <a:lvl5pPr lvl="4" rtl="0">
              <a:lnSpc>
                <a:spcPct val="100000"/>
              </a:lnSpc>
              <a:spcBef>
                <a:spcPts val="0"/>
              </a:spcBef>
              <a:spcAft>
                <a:spcPts val="0"/>
              </a:spcAft>
              <a:buClr>
                <a:srgbClr val="FFFFFF"/>
              </a:buClr>
              <a:buSzPts val="1600"/>
              <a:buNone/>
              <a:defRPr sz="1600">
                <a:solidFill>
                  <a:srgbClr val="FFFFFF"/>
                </a:solidFill>
              </a:defRPr>
            </a:lvl5pPr>
            <a:lvl6pPr lvl="5" rtl="0">
              <a:lnSpc>
                <a:spcPct val="100000"/>
              </a:lnSpc>
              <a:spcBef>
                <a:spcPts val="0"/>
              </a:spcBef>
              <a:spcAft>
                <a:spcPts val="0"/>
              </a:spcAft>
              <a:buClr>
                <a:srgbClr val="FFFFFF"/>
              </a:buClr>
              <a:buSzPts val="1600"/>
              <a:buNone/>
              <a:defRPr sz="1600">
                <a:solidFill>
                  <a:srgbClr val="FFFFFF"/>
                </a:solidFill>
              </a:defRPr>
            </a:lvl6pPr>
            <a:lvl7pPr lvl="6" rtl="0">
              <a:lnSpc>
                <a:spcPct val="100000"/>
              </a:lnSpc>
              <a:spcBef>
                <a:spcPts val="0"/>
              </a:spcBef>
              <a:spcAft>
                <a:spcPts val="0"/>
              </a:spcAft>
              <a:buClr>
                <a:srgbClr val="FFFFFF"/>
              </a:buClr>
              <a:buSzPts val="1600"/>
              <a:buNone/>
              <a:defRPr sz="1600">
                <a:solidFill>
                  <a:srgbClr val="FFFFFF"/>
                </a:solidFill>
              </a:defRPr>
            </a:lvl7pPr>
            <a:lvl8pPr lvl="7" rtl="0">
              <a:lnSpc>
                <a:spcPct val="100000"/>
              </a:lnSpc>
              <a:spcBef>
                <a:spcPts val="0"/>
              </a:spcBef>
              <a:spcAft>
                <a:spcPts val="0"/>
              </a:spcAft>
              <a:buClr>
                <a:srgbClr val="FFFFFF"/>
              </a:buClr>
              <a:buSzPts val="1600"/>
              <a:buNone/>
              <a:defRPr sz="1600">
                <a:solidFill>
                  <a:srgbClr val="FFFFFF"/>
                </a:solidFill>
              </a:defRPr>
            </a:lvl8pPr>
            <a:lvl9pPr lvl="8" rtl="0">
              <a:lnSpc>
                <a:spcPct val="100000"/>
              </a:lnSpc>
              <a:spcBef>
                <a:spcPts val="0"/>
              </a:spcBef>
              <a:spcAft>
                <a:spcPts val="0"/>
              </a:spcAft>
              <a:buClr>
                <a:srgbClr val="FFFFFF"/>
              </a:buClr>
              <a:buSzPts val="1600"/>
              <a:buNone/>
              <a:defRPr sz="1600">
                <a:solidFill>
                  <a:srgbClr val="FFFFFF"/>
                </a:solidFill>
              </a:defRPr>
            </a:lvl9pPr>
          </a:lstStyle>
          <a:p/>
        </p:txBody>
      </p:sp>
      <p:sp>
        <p:nvSpPr>
          <p:cNvPr id="110" name="Google Shape;110;p13"/>
          <p:cNvSpPr txBox="1"/>
          <p:nvPr>
            <p:ph idx="2" type="body"/>
          </p:nvPr>
        </p:nvSpPr>
        <p:spPr>
          <a:xfrm>
            <a:off x="4969075" y="1059000"/>
            <a:ext cx="3374400" cy="30255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11" name="Google Shape;111;p13"/>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12" name="Shape 112"/>
        <p:cNvGrpSpPr/>
        <p:nvPr/>
      </p:nvGrpSpPr>
      <p:grpSpPr>
        <a:xfrm>
          <a:off x="0" y="0"/>
          <a:ext cx="0" cy="0"/>
          <a:chOff x="0" y="0"/>
          <a:chExt cx="0" cy="0"/>
        </a:xfrm>
      </p:grpSpPr>
      <p:sp>
        <p:nvSpPr>
          <p:cNvPr id="113" name="Google Shape;113;p14"/>
          <p:cNvSpPr txBox="1"/>
          <p:nvPr>
            <p:ph idx="1" type="body"/>
          </p:nvPr>
        </p:nvSpPr>
        <p:spPr>
          <a:xfrm>
            <a:off x="724950" y="4372551"/>
            <a:ext cx="7697400" cy="460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114" name="Google Shape;114;p14"/>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115" name="Shape 115"/>
        <p:cNvGrpSpPr/>
        <p:nvPr/>
      </p:nvGrpSpPr>
      <p:grpSpPr>
        <a:xfrm>
          <a:off x="0" y="0"/>
          <a:ext cx="0" cy="0"/>
          <a:chOff x="0" y="0"/>
          <a:chExt cx="0" cy="0"/>
        </a:xfrm>
      </p:grpSpPr>
      <p:grpSp>
        <p:nvGrpSpPr>
          <p:cNvPr id="116" name="Google Shape;116;p15"/>
          <p:cNvGrpSpPr/>
          <p:nvPr/>
        </p:nvGrpSpPr>
        <p:grpSpPr>
          <a:xfrm>
            <a:off x="830392" y="4169130"/>
            <a:ext cx="745763" cy="45826"/>
            <a:chOff x="4580561" y="2589004"/>
            <a:chExt cx="1064464" cy="25200"/>
          </a:xfrm>
        </p:grpSpPr>
        <p:sp>
          <p:nvSpPr>
            <p:cNvPr id="117" name="Google Shape;117;p15"/>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5"/>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5"/>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120" name="Google Shape;120;p15"/>
          <p:cNvSpPr txBox="1"/>
          <p:nvPr>
            <p:ph idx="1" type="body"/>
          </p:nvPr>
        </p:nvSpPr>
        <p:spPr>
          <a:xfrm>
            <a:off x="729450" y="2272888"/>
            <a:ext cx="7688400" cy="15804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1600"/>
              </a:spcBef>
              <a:spcAft>
                <a:spcPts val="0"/>
              </a:spcAft>
              <a:buClr>
                <a:schemeClr val="lt1"/>
              </a:buClr>
              <a:buSzPts val="1100"/>
              <a:buChar char="○"/>
              <a:defRPr>
                <a:solidFill>
                  <a:schemeClr val="lt1"/>
                </a:solidFill>
              </a:defRPr>
            </a:lvl2pPr>
            <a:lvl3pPr indent="-298450" lvl="2" marL="1371600">
              <a:spcBef>
                <a:spcPts val="1600"/>
              </a:spcBef>
              <a:spcAft>
                <a:spcPts val="0"/>
              </a:spcAft>
              <a:buClr>
                <a:schemeClr val="lt1"/>
              </a:buClr>
              <a:buSzPts val="1100"/>
              <a:buChar char="■"/>
              <a:defRPr>
                <a:solidFill>
                  <a:schemeClr val="lt1"/>
                </a:solidFill>
              </a:defRPr>
            </a:lvl3pPr>
            <a:lvl4pPr indent="-298450" lvl="3" marL="1828800">
              <a:spcBef>
                <a:spcPts val="1600"/>
              </a:spcBef>
              <a:spcAft>
                <a:spcPts val="0"/>
              </a:spcAft>
              <a:buClr>
                <a:schemeClr val="lt1"/>
              </a:buClr>
              <a:buSzPts val="1100"/>
              <a:buChar char="●"/>
              <a:defRPr>
                <a:solidFill>
                  <a:schemeClr val="lt1"/>
                </a:solidFill>
              </a:defRPr>
            </a:lvl4pPr>
            <a:lvl5pPr indent="-298450" lvl="4" marL="2286000">
              <a:spcBef>
                <a:spcPts val="1600"/>
              </a:spcBef>
              <a:spcAft>
                <a:spcPts val="0"/>
              </a:spcAft>
              <a:buClr>
                <a:schemeClr val="lt1"/>
              </a:buClr>
              <a:buSzPts val="1100"/>
              <a:buChar char="○"/>
              <a:defRPr>
                <a:solidFill>
                  <a:schemeClr val="lt1"/>
                </a:solidFill>
              </a:defRPr>
            </a:lvl5pPr>
            <a:lvl6pPr indent="-298450" lvl="5" marL="2743200">
              <a:spcBef>
                <a:spcPts val="1600"/>
              </a:spcBef>
              <a:spcAft>
                <a:spcPts val="0"/>
              </a:spcAft>
              <a:buClr>
                <a:schemeClr val="lt1"/>
              </a:buClr>
              <a:buSzPts val="1100"/>
              <a:buChar char="■"/>
              <a:defRPr>
                <a:solidFill>
                  <a:schemeClr val="lt1"/>
                </a:solidFill>
              </a:defRPr>
            </a:lvl6pPr>
            <a:lvl7pPr indent="-298450" lvl="6" marL="3200400">
              <a:spcBef>
                <a:spcPts val="1600"/>
              </a:spcBef>
              <a:spcAft>
                <a:spcPts val="0"/>
              </a:spcAft>
              <a:buClr>
                <a:schemeClr val="lt1"/>
              </a:buClr>
              <a:buSzPts val="1100"/>
              <a:buChar char="●"/>
              <a:defRPr>
                <a:solidFill>
                  <a:schemeClr val="lt1"/>
                </a:solidFill>
              </a:defRPr>
            </a:lvl7pPr>
            <a:lvl8pPr indent="-298450" lvl="7" marL="3657600">
              <a:spcBef>
                <a:spcPts val="1600"/>
              </a:spcBef>
              <a:spcAft>
                <a:spcPts val="0"/>
              </a:spcAft>
              <a:buClr>
                <a:schemeClr val="lt1"/>
              </a:buClr>
              <a:buSzPts val="1100"/>
              <a:buChar char="○"/>
              <a:defRPr>
                <a:solidFill>
                  <a:schemeClr val="lt1"/>
                </a:solidFill>
              </a:defRPr>
            </a:lvl8pPr>
            <a:lvl9pPr indent="-298450" lvl="8" marL="4114800">
              <a:spcBef>
                <a:spcPts val="1600"/>
              </a:spcBef>
              <a:spcAft>
                <a:spcPts val="1600"/>
              </a:spcAft>
              <a:buClr>
                <a:schemeClr val="lt1"/>
              </a:buClr>
              <a:buSzPts val="1100"/>
              <a:buChar char="■"/>
              <a:defRPr>
                <a:solidFill>
                  <a:schemeClr val="lt1"/>
                </a:solidFill>
              </a:defRPr>
            </a:lvl9pPr>
          </a:lstStyle>
          <a:p/>
        </p:txBody>
      </p:sp>
      <p:sp>
        <p:nvSpPr>
          <p:cNvPr id="121" name="Google Shape;121;p15"/>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2" name="Shape 122"/>
        <p:cNvGrpSpPr/>
        <p:nvPr/>
      </p:nvGrpSpPr>
      <p:grpSpPr>
        <a:xfrm>
          <a:off x="0" y="0"/>
          <a:ext cx="0" cy="0"/>
          <a:chOff x="0" y="0"/>
          <a:chExt cx="0" cy="0"/>
        </a:xfrm>
      </p:grpSpPr>
      <p:sp>
        <p:nvSpPr>
          <p:cNvPr id="123" name="Google Shape;123;p16"/>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bg>
      <p:bgPr>
        <a:solidFill>
          <a:schemeClr val="lt2"/>
        </a:solidFill>
      </p:bgPr>
    </p:bg>
    <p:spTree>
      <p:nvGrpSpPr>
        <p:cNvPr id="17" name="Shape 17"/>
        <p:cNvGrpSpPr/>
        <p:nvPr/>
      </p:nvGrpSpPr>
      <p:grpSpPr>
        <a:xfrm>
          <a:off x="0" y="0"/>
          <a:ext cx="0" cy="0"/>
          <a:chOff x="0" y="0"/>
          <a:chExt cx="0" cy="0"/>
        </a:xfrm>
      </p:grpSpPr>
      <p:sp>
        <p:nvSpPr>
          <p:cNvPr id="18" name="Google Shape;18;p3"/>
          <p:cNvSpPr txBox="1"/>
          <p:nvPr>
            <p:ph type="ctrTitle"/>
          </p:nvPr>
        </p:nvSpPr>
        <p:spPr>
          <a:xfrm>
            <a:off x="729450" y="1322450"/>
            <a:ext cx="3787800" cy="19881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4000"/>
              <a:buNone/>
              <a:defRPr sz="4000">
                <a:solidFill>
                  <a:schemeClr val="dk2"/>
                </a:solidFill>
              </a:defRPr>
            </a:lvl1pPr>
            <a:lvl2pPr lvl="1" rtl="0">
              <a:spcBef>
                <a:spcPts val="0"/>
              </a:spcBef>
              <a:spcAft>
                <a:spcPts val="0"/>
              </a:spcAft>
              <a:buClr>
                <a:schemeClr val="dk2"/>
              </a:buClr>
              <a:buSzPts val="4000"/>
              <a:buNone/>
              <a:defRPr sz="4000">
                <a:solidFill>
                  <a:schemeClr val="dk2"/>
                </a:solidFill>
              </a:defRPr>
            </a:lvl2pPr>
            <a:lvl3pPr lvl="2" rtl="0">
              <a:spcBef>
                <a:spcPts val="0"/>
              </a:spcBef>
              <a:spcAft>
                <a:spcPts val="0"/>
              </a:spcAft>
              <a:buClr>
                <a:schemeClr val="dk2"/>
              </a:buClr>
              <a:buSzPts val="4000"/>
              <a:buNone/>
              <a:defRPr sz="4000">
                <a:solidFill>
                  <a:schemeClr val="dk2"/>
                </a:solidFill>
              </a:defRPr>
            </a:lvl3pPr>
            <a:lvl4pPr lvl="3" rtl="0">
              <a:spcBef>
                <a:spcPts val="0"/>
              </a:spcBef>
              <a:spcAft>
                <a:spcPts val="0"/>
              </a:spcAft>
              <a:buClr>
                <a:schemeClr val="dk2"/>
              </a:buClr>
              <a:buSzPts val="4000"/>
              <a:buNone/>
              <a:defRPr sz="4000">
                <a:solidFill>
                  <a:schemeClr val="dk2"/>
                </a:solidFill>
              </a:defRPr>
            </a:lvl4pPr>
            <a:lvl5pPr lvl="4" rtl="0">
              <a:spcBef>
                <a:spcPts val="0"/>
              </a:spcBef>
              <a:spcAft>
                <a:spcPts val="0"/>
              </a:spcAft>
              <a:buClr>
                <a:schemeClr val="dk2"/>
              </a:buClr>
              <a:buSzPts val="4000"/>
              <a:buNone/>
              <a:defRPr sz="4000">
                <a:solidFill>
                  <a:schemeClr val="dk2"/>
                </a:solidFill>
              </a:defRPr>
            </a:lvl5pPr>
            <a:lvl6pPr lvl="5" rtl="0">
              <a:spcBef>
                <a:spcPts val="0"/>
              </a:spcBef>
              <a:spcAft>
                <a:spcPts val="0"/>
              </a:spcAft>
              <a:buClr>
                <a:schemeClr val="dk2"/>
              </a:buClr>
              <a:buSzPts val="4000"/>
              <a:buNone/>
              <a:defRPr sz="4000">
                <a:solidFill>
                  <a:schemeClr val="dk2"/>
                </a:solidFill>
              </a:defRPr>
            </a:lvl6pPr>
            <a:lvl7pPr lvl="6" rtl="0">
              <a:spcBef>
                <a:spcPts val="0"/>
              </a:spcBef>
              <a:spcAft>
                <a:spcPts val="0"/>
              </a:spcAft>
              <a:buClr>
                <a:schemeClr val="dk2"/>
              </a:buClr>
              <a:buSzPts val="4000"/>
              <a:buNone/>
              <a:defRPr sz="4000">
                <a:solidFill>
                  <a:schemeClr val="dk2"/>
                </a:solidFill>
              </a:defRPr>
            </a:lvl7pPr>
            <a:lvl8pPr lvl="7" rtl="0">
              <a:spcBef>
                <a:spcPts val="0"/>
              </a:spcBef>
              <a:spcAft>
                <a:spcPts val="0"/>
              </a:spcAft>
              <a:buClr>
                <a:schemeClr val="dk2"/>
              </a:buClr>
              <a:buSzPts val="4000"/>
              <a:buNone/>
              <a:defRPr sz="4000">
                <a:solidFill>
                  <a:schemeClr val="dk2"/>
                </a:solidFill>
              </a:defRPr>
            </a:lvl8pPr>
            <a:lvl9pPr lvl="8" rtl="0">
              <a:spcBef>
                <a:spcPts val="0"/>
              </a:spcBef>
              <a:spcAft>
                <a:spcPts val="0"/>
              </a:spcAft>
              <a:buClr>
                <a:schemeClr val="dk2"/>
              </a:buClr>
              <a:buSzPts val="4000"/>
              <a:buNone/>
              <a:defRPr sz="4000">
                <a:solidFill>
                  <a:schemeClr val="dk2"/>
                </a:solidFill>
              </a:defRPr>
            </a:lvl9pPr>
          </a:lstStyle>
          <a:p/>
        </p:txBody>
      </p:sp>
      <p:sp>
        <p:nvSpPr>
          <p:cNvPr id="19" name="Google Shape;19;p3"/>
          <p:cNvSpPr txBox="1"/>
          <p:nvPr>
            <p:ph idx="1" type="subTitle"/>
          </p:nvPr>
        </p:nvSpPr>
        <p:spPr>
          <a:xfrm>
            <a:off x="729595" y="3401500"/>
            <a:ext cx="3787800" cy="541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20" name="Google Shape;20;p3"/>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grpSp>
        <p:nvGrpSpPr>
          <p:cNvPr id="21" name="Google Shape;21;p3"/>
          <p:cNvGrpSpPr/>
          <p:nvPr/>
        </p:nvGrpSpPr>
        <p:grpSpPr>
          <a:xfrm>
            <a:off x="830392" y="1191256"/>
            <a:ext cx="745763" cy="45826"/>
            <a:chOff x="4580561" y="2589004"/>
            <a:chExt cx="1064464" cy="25200"/>
          </a:xfrm>
        </p:grpSpPr>
        <p:sp>
          <p:nvSpPr>
            <p:cNvPr id="22" name="Google Shape;22;p3"/>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 name="Google Shape;24;p3"/>
          <p:cNvSpPr/>
          <p:nvPr/>
        </p:nvSpPr>
        <p:spPr>
          <a:xfrm>
            <a:off x="0" y="1"/>
            <a:ext cx="9144000" cy="4671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3"/>
          <p:cNvGrpSpPr/>
          <p:nvPr/>
        </p:nvGrpSpPr>
        <p:grpSpPr>
          <a:xfrm>
            <a:off x="5063224" y="1313339"/>
            <a:ext cx="3459829" cy="2670551"/>
            <a:chOff x="3553042" y="1657806"/>
            <a:chExt cx="3461100" cy="2671532"/>
          </a:xfrm>
        </p:grpSpPr>
        <p:sp>
          <p:nvSpPr>
            <p:cNvPr id="26" name="Google Shape;26;p3"/>
            <p:cNvSpPr/>
            <p:nvPr/>
          </p:nvSpPr>
          <p:spPr>
            <a:xfrm>
              <a:off x="4856024" y="3625653"/>
              <a:ext cx="944700" cy="663300"/>
            </a:xfrm>
            <a:prstGeom prst="trapezoid">
              <a:avLst>
                <a:gd fmla="val 25000" name="adj"/>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10800000">
              <a:off x="4953871" y="3681997"/>
              <a:ext cx="400200" cy="606600"/>
            </a:xfrm>
            <a:prstGeom prst="triangle">
              <a:avLst>
                <a:gd fmla="val 96745" name="adj"/>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a:off x="4767796" y="3681816"/>
              <a:ext cx="163500" cy="606600"/>
            </a:xfrm>
            <a:prstGeom prst="triangle">
              <a:avLst>
                <a:gd fmla="val 98558" name="adj"/>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rot="10800000">
              <a:off x="4678237" y="4276102"/>
              <a:ext cx="1210800" cy="45600"/>
            </a:xfrm>
            <a:prstGeom prst="roundRect">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rot="10800000">
              <a:off x="4668343" y="4283738"/>
              <a:ext cx="1230600" cy="45600"/>
            </a:xfrm>
            <a:prstGeom prst="roundRect">
              <a:avLst>
                <a:gd fmla="val 50000" name="adj"/>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a:off x="4926950" y="3681915"/>
              <a:ext cx="42900" cy="594300"/>
            </a:xfrm>
            <a:prstGeom prst="rect">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a:off x="3553042" y="1674645"/>
              <a:ext cx="3461100" cy="2014500"/>
            </a:xfrm>
            <a:prstGeom prst="roundRect">
              <a:avLst>
                <a:gd fmla="val 1882" name="adj"/>
              </a:avLst>
            </a:pr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a:off x="3553042" y="1657806"/>
              <a:ext cx="3461100" cy="2014500"/>
            </a:xfrm>
            <a:prstGeom prst="roundRect">
              <a:avLst>
                <a:gd fmla="val 1764" name="adj"/>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3"/>
          <p:cNvSpPr/>
          <p:nvPr/>
        </p:nvSpPr>
        <p:spPr>
          <a:xfrm flipH="1">
            <a:off x="5156196" y="1401826"/>
            <a:ext cx="3268577" cy="1812993"/>
          </a:xfrm>
          <a:prstGeom prst="rtTriangle">
            <a:avLst/>
          </a:prstGeom>
          <a:solidFill>
            <a:srgbClr val="000000">
              <a:alpha val="3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5" name="Google Shape;35;p3"/>
          <p:cNvPicPr preferRelativeResize="0"/>
          <p:nvPr/>
        </p:nvPicPr>
        <p:blipFill rotWithShape="1">
          <a:blip r:embed="rId2">
            <a:alphaModFix/>
          </a:blip>
          <a:srcRect b="5023" l="0" r="0" t="10837"/>
          <a:stretch/>
        </p:blipFill>
        <p:spPr>
          <a:xfrm>
            <a:off x="5256925" y="1448312"/>
            <a:ext cx="3067126" cy="172002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36" name="Shape 36"/>
        <p:cNvGrpSpPr/>
        <p:nvPr/>
      </p:nvGrpSpPr>
      <p:grpSpPr>
        <a:xfrm>
          <a:off x="0" y="0"/>
          <a:ext cx="0" cy="0"/>
          <a:chOff x="0" y="0"/>
          <a:chExt cx="0" cy="0"/>
        </a:xfrm>
      </p:grpSpPr>
      <p:grpSp>
        <p:nvGrpSpPr>
          <p:cNvPr id="37" name="Google Shape;37;p4"/>
          <p:cNvGrpSpPr/>
          <p:nvPr/>
        </p:nvGrpSpPr>
        <p:grpSpPr>
          <a:xfrm>
            <a:off x="830392" y="657856"/>
            <a:ext cx="745763" cy="45826"/>
            <a:chOff x="4580561" y="2589004"/>
            <a:chExt cx="1064464" cy="25200"/>
          </a:xfrm>
        </p:grpSpPr>
        <p:sp>
          <p:nvSpPr>
            <p:cNvPr id="38" name="Google Shape;38;p4"/>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4"/>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 name="Google Shape;40;p4"/>
          <p:cNvSpPr txBox="1"/>
          <p:nvPr>
            <p:ph type="title"/>
          </p:nvPr>
        </p:nvSpPr>
        <p:spPr>
          <a:xfrm>
            <a:off x="729450" y="941450"/>
            <a:ext cx="7688400" cy="1518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3000"/>
              <a:buNone/>
              <a:defRPr sz="3000">
                <a:solidFill>
                  <a:schemeClr val="lt1"/>
                </a:solidFill>
              </a:defRPr>
            </a:lvl1pPr>
            <a:lvl2pPr lvl="1">
              <a:spcBef>
                <a:spcPts val="0"/>
              </a:spcBef>
              <a:spcAft>
                <a:spcPts val="0"/>
              </a:spcAft>
              <a:buClr>
                <a:schemeClr val="lt1"/>
              </a:buClr>
              <a:buSzPts val="3000"/>
              <a:buNone/>
              <a:defRPr sz="3000">
                <a:solidFill>
                  <a:schemeClr val="lt1"/>
                </a:solidFill>
              </a:defRPr>
            </a:lvl2pPr>
            <a:lvl3pPr lvl="2">
              <a:spcBef>
                <a:spcPts val="0"/>
              </a:spcBef>
              <a:spcAft>
                <a:spcPts val="0"/>
              </a:spcAft>
              <a:buClr>
                <a:schemeClr val="lt1"/>
              </a:buClr>
              <a:buSzPts val="3000"/>
              <a:buNone/>
              <a:defRPr sz="3000">
                <a:solidFill>
                  <a:schemeClr val="lt1"/>
                </a:solidFill>
              </a:defRPr>
            </a:lvl3pPr>
            <a:lvl4pPr lvl="3">
              <a:spcBef>
                <a:spcPts val="0"/>
              </a:spcBef>
              <a:spcAft>
                <a:spcPts val="0"/>
              </a:spcAft>
              <a:buClr>
                <a:schemeClr val="lt1"/>
              </a:buClr>
              <a:buSzPts val="3000"/>
              <a:buNone/>
              <a:defRPr sz="3000">
                <a:solidFill>
                  <a:schemeClr val="lt1"/>
                </a:solidFill>
              </a:defRPr>
            </a:lvl4pPr>
            <a:lvl5pPr lvl="4">
              <a:spcBef>
                <a:spcPts val="0"/>
              </a:spcBef>
              <a:spcAft>
                <a:spcPts val="0"/>
              </a:spcAft>
              <a:buClr>
                <a:schemeClr val="lt1"/>
              </a:buClr>
              <a:buSzPts val="3000"/>
              <a:buNone/>
              <a:defRPr sz="3000">
                <a:solidFill>
                  <a:schemeClr val="lt1"/>
                </a:solidFill>
              </a:defRPr>
            </a:lvl5pPr>
            <a:lvl6pPr lvl="5">
              <a:spcBef>
                <a:spcPts val="0"/>
              </a:spcBef>
              <a:spcAft>
                <a:spcPts val="0"/>
              </a:spcAft>
              <a:buClr>
                <a:schemeClr val="lt1"/>
              </a:buClr>
              <a:buSzPts val="3000"/>
              <a:buNone/>
              <a:defRPr sz="3000">
                <a:solidFill>
                  <a:schemeClr val="lt1"/>
                </a:solidFill>
              </a:defRPr>
            </a:lvl6pPr>
            <a:lvl7pPr lvl="6">
              <a:spcBef>
                <a:spcPts val="0"/>
              </a:spcBef>
              <a:spcAft>
                <a:spcPts val="0"/>
              </a:spcAft>
              <a:buClr>
                <a:schemeClr val="lt1"/>
              </a:buClr>
              <a:buSzPts val="3000"/>
              <a:buNone/>
              <a:defRPr sz="3000">
                <a:solidFill>
                  <a:schemeClr val="lt1"/>
                </a:solidFill>
              </a:defRPr>
            </a:lvl7pPr>
            <a:lvl8pPr lvl="7">
              <a:spcBef>
                <a:spcPts val="0"/>
              </a:spcBef>
              <a:spcAft>
                <a:spcPts val="0"/>
              </a:spcAft>
              <a:buClr>
                <a:schemeClr val="lt1"/>
              </a:buClr>
              <a:buSzPts val="3000"/>
              <a:buNone/>
              <a:defRPr sz="3000">
                <a:solidFill>
                  <a:schemeClr val="lt1"/>
                </a:solidFill>
              </a:defRPr>
            </a:lvl8pPr>
            <a:lvl9pPr lvl="8">
              <a:spcBef>
                <a:spcPts val="0"/>
              </a:spcBef>
              <a:spcAft>
                <a:spcPts val="0"/>
              </a:spcAft>
              <a:buClr>
                <a:schemeClr val="lt1"/>
              </a:buClr>
              <a:buSzPts val="3000"/>
              <a:buNone/>
              <a:defRPr sz="3000">
                <a:solidFill>
                  <a:schemeClr val="lt1"/>
                </a:solidFill>
              </a:defRPr>
            </a:lvl9pPr>
          </a:lstStyle>
          <a:p/>
        </p:txBody>
      </p:sp>
      <p:sp>
        <p:nvSpPr>
          <p:cNvPr id="41" name="Google Shape;41;p4"/>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2" name="Shape 42"/>
        <p:cNvGrpSpPr/>
        <p:nvPr/>
      </p:nvGrpSpPr>
      <p:grpSpPr>
        <a:xfrm>
          <a:off x="0" y="0"/>
          <a:ext cx="0" cy="0"/>
          <a:chOff x="0" y="0"/>
          <a:chExt cx="0" cy="0"/>
        </a:xfrm>
      </p:grpSpPr>
      <p:sp>
        <p:nvSpPr>
          <p:cNvPr id="43" name="Google Shape;43;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4" name="Google Shape;44;p5"/>
          <p:cNvGrpSpPr/>
          <p:nvPr/>
        </p:nvGrpSpPr>
        <p:grpSpPr>
          <a:xfrm>
            <a:off x="830392" y="1191256"/>
            <a:ext cx="745763" cy="45826"/>
            <a:chOff x="4580561" y="2589004"/>
            <a:chExt cx="1064464" cy="25200"/>
          </a:xfrm>
        </p:grpSpPr>
        <p:sp>
          <p:nvSpPr>
            <p:cNvPr id="45" name="Google Shape;45;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5"/>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3000"/>
              <a:buNone/>
              <a:defRPr sz="3000">
                <a:solidFill>
                  <a:schemeClr val="dk2"/>
                </a:solidFill>
              </a:defRPr>
            </a:lvl1pPr>
            <a:lvl2pPr lvl="1">
              <a:spcBef>
                <a:spcPts val="0"/>
              </a:spcBef>
              <a:spcAft>
                <a:spcPts val="0"/>
              </a:spcAft>
              <a:buClr>
                <a:schemeClr val="dk2"/>
              </a:buClr>
              <a:buSzPts val="3000"/>
              <a:buNone/>
              <a:defRPr sz="3000">
                <a:solidFill>
                  <a:schemeClr val="dk2"/>
                </a:solidFill>
              </a:defRPr>
            </a:lvl2pPr>
            <a:lvl3pPr lvl="2">
              <a:spcBef>
                <a:spcPts val="0"/>
              </a:spcBef>
              <a:spcAft>
                <a:spcPts val="0"/>
              </a:spcAft>
              <a:buClr>
                <a:schemeClr val="dk2"/>
              </a:buClr>
              <a:buSzPts val="3000"/>
              <a:buNone/>
              <a:defRPr sz="3000">
                <a:solidFill>
                  <a:schemeClr val="dk2"/>
                </a:solidFill>
              </a:defRPr>
            </a:lvl3pPr>
            <a:lvl4pPr lvl="3">
              <a:spcBef>
                <a:spcPts val="0"/>
              </a:spcBef>
              <a:spcAft>
                <a:spcPts val="0"/>
              </a:spcAft>
              <a:buClr>
                <a:schemeClr val="dk2"/>
              </a:buClr>
              <a:buSzPts val="3000"/>
              <a:buNone/>
              <a:defRPr sz="3000">
                <a:solidFill>
                  <a:schemeClr val="dk2"/>
                </a:solidFill>
              </a:defRPr>
            </a:lvl4pPr>
            <a:lvl5pPr lvl="4">
              <a:spcBef>
                <a:spcPts val="0"/>
              </a:spcBef>
              <a:spcAft>
                <a:spcPts val="0"/>
              </a:spcAft>
              <a:buClr>
                <a:schemeClr val="dk2"/>
              </a:buClr>
              <a:buSzPts val="3000"/>
              <a:buNone/>
              <a:defRPr sz="3000">
                <a:solidFill>
                  <a:schemeClr val="dk2"/>
                </a:solidFill>
              </a:defRPr>
            </a:lvl5pPr>
            <a:lvl6pPr lvl="5">
              <a:spcBef>
                <a:spcPts val="0"/>
              </a:spcBef>
              <a:spcAft>
                <a:spcPts val="0"/>
              </a:spcAft>
              <a:buClr>
                <a:schemeClr val="dk2"/>
              </a:buClr>
              <a:buSzPts val="3000"/>
              <a:buNone/>
              <a:defRPr sz="3000">
                <a:solidFill>
                  <a:schemeClr val="dk2"/>
                </a:solidFill>
              </a:defRPr>
            </a:lvl6pPr>
            <a:lvl7pPr lvl="6">
              <a:spcBef>
                <a:spcPts val="0"/>
              </a:spcBef>
              <a:spcAft>
                <a:spcPts val="0"/>
              </a:spcAft>
              <a:buClr>
                <a:schemeClr val="dk2"/>
              </a:buClr>
              <a:buSzPts val="3000"/>
              <a:buNone/>
              <a:defRPr sz="3000">
                <a:solidFill>
                  <a:schemeClr val="dk2"/>
                </a:solidFill>
              </a:defRPr>
            </a:lvl7pPr>
            <a:lvl8pPr lvl="7">
              <a:spcBef>
                <a:spcPts val="0"/>
              </a:spcBef>
              <a:spcAft>
                <a:spcPts val="0"/>
              </a:spcAft>
              <a:buClr>
                <a:schemeClr val="dk2"/>
              </a:buClr>
              <a:buSzPts val="3000"/>
              <a:buNone/>
              <a:defRPr sz="3000">
                <a:solidFill>
                  <a:schemeClr val="dk2"/>
                </a:solidFill>
              </a:defRPr>
            </a:lvl8pPr>
            <a:lvl9pPr lvl="8">
              <a:spcBef>
                <a:spcPts val="0"/>
              </a:spcBef>
              <a:spcAft>
                <a:spcPts val="0"/>
              </a:spcAft>
              <a:buClr>
                <a:schemeClr val="dk2"/>
              </a:buClr>
              <a:buSzPts val="3000"/>
              <a:buNone/>
              <a:defRPr sz="3000">
                <a:solidFill>
                  <a:schemeClr val="dk2"/>
                </a:solidFill>
              </a:defRPr>
            </a:lvl9pPr>
          </a:lstStyle>
          <a:p/>
        </p:txBody>
      </p:sp>
      <p:sp>
        <p:nvSpPr>
          <p:cNvPr id="48" name="Google Shape;48;p5"/>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49" name="Google Shape;49;p5"/>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0" name="Shape 50"/>
        <p:cNvGrpSpPr/>
        <p:nvPr/>
      </p:nvGrpSpPr>
      <p:grpSpPr>
        <a:xfrm>
          <a:off x="0" y="0"/>
          <a:ext cx="0" cy="0"/>
          <a:chOff x="0" y="0"/>
          <a:chExt cx="0" cy="0"/>
        </a:xfrm>
      </p:grpSpPr>
      <p:sp>
        <p:nvSpPr>
          <p:cNvPr id="51" name="Google Shape;5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2" name="Google Shape;52;p6"/>
          <p:cNvGrpSpPr/>
          <p:nvPr/>
        </p:nvGrpSpPr>
        <p:grpSpPr>
          <a:xfrm>
            <a:off x="830392" y="1191256"/>
            <a:ext cx="745763" cy="45826"/>
            <a:chOff x="4580561" y="2589004"/>
            <a:chExt cx="1064464" cy="25200"/>
          </a:xfrm>
        </p:grpSpPr>
        <p:sp>
          <p:nvSpPr>
            <p:cNvPr id="53" name="Google Shape;5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5" name="Google Shape;55;p6"/>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3000"/>
              <a:buNone/>
              <a:defRPr sz="3000">
                <a:solidFill>
                  <a:schemeClr val="dk2"/>
                </a:solidFill>
              </a:defRPr>
            </a:lvl1pPr>
            <a:lvl2pPr lvl="1">
              <a:spcBef>
                <a:spcPts val="0"/>
              </a:spcBef>
              <a:spcAft>
                <a:spcPts val="0"/>
              </a:spcAft>
              <a:buClr>
                <a:schemeClr val="dk2"/>
              </a:buClr>
              <a:buSzPts val="3000"/>
              <a:buNone/>
              <a:defRPr sz="3000">
                <a:solidFill>
                  <a:schemeClr val="dk2"/>
                </a:solidFill>
              </a:defRPr>
            </a:lvl2pPr>
            <a:lvl3pPr lvl="2">
              <a:spcBef>
                <a:spcPts val="0"/>
              </a:spcBef>
              <a:spcAft>
                <a:spcPts val="0"/>
              </a:spcAft>
              <a:buClr>
                <a:schemeClr val="dk2"/>
              </a:buClr>
              <a:buSzPts val="3000"/>
              <a:buNone/>
              <a:defRPr sz="3000">
                <a:solidFill>
                  <a:schemeClr val="dk2"/>
                </a:solidFill>
              </a:defRPr>
            </a:lvl3pPr>
            <a:lvl4pPr lvl="3">
              <a:spcBef>
                <a:spcPts val="0"/>
              </a:spcBef>
              <a:spcAft>
                <a:spcPts val="0"/>
              </a:spcAft>
              <a:buClr>
                <a:schemeClr val="dk2"/>
              </a:buClr>
              <a:buSzPts val="3000"/>
              <a:buNone/>
              <a:defRPr sz="3000">
                <a:solidFill>
                  <a:schemeClr val="dk2"/>
                </a:solidFill>
              </a:defRPr>
            </a:lvl4pPr>
            <a:lvl5pPr lvl="4">
              <a:spcBef>
                <a:spcPts val="0"/>
              </a:spcBef>
              <a:spcAft>
                <a:spcPts val="0"/>
              </a:spcAft>
              <a:buClr>
                <a:schemeClr val="dk2"/>
              </a:buClr>
              <a:buSzPts val="3000"/>
              <a:buNone/>
              <a:defRPr sz="3000">
                <a:solidFill>
                  <a:schemeClr val="dk2"/>
                </a:solidFill>
              </a:defRPr>
            </a:lvl5pPr>
            <a:lvl6pPr lvl="5">
              <a:spcBef>
                <a:spcPts val="0"/>
              </a:spcBef>
              <a:spcAft>
                <a:spcPts val="0"/>
              </a:spcAft>
              <a:buClr>
                <a:schemeClr val="dk2"/>
              </a:buClr>
              <a:buSzPts val="3000"/>
              <a:buNone/>
              <a:defRPr sz="3000">
                <a:solidFill>
                  <a:schemeClr val="dk2"/>
                </a:solidFill>
              </a:defRPr>
            </a:lvl6pPr>
            <a:lvl7pPr lvl="6">
              <a:spcBef>
                <a:spcPts val="0"/>
              </a:spcBef>
              <a:spcAft>
                <a:spcPts val="0"/>
              </a:spcAft>
              <a:buClr>
                <a:schemeClr val="dk2"/>
              </a:buClr>
              <a:buSzPts val="3000"/>
              <a:buNone/>
              <a:defRPr sz="3000">
                <a:solidFill>
                  <a:schemeClr val="dk2"/>
                </a:solidFill>
              </a:defRPr>
            </a:lvl7pPr>
            <a:lvl8pPr lvl="7">
              <a:spcBef>
                <a:spcPts val="0"/>
              </a:spcBef>
              <a:spcAft>
                <a:spcPts val="0"/>
              </a:spcAft>
              <a:buClr>
                <a:schemeClr val="dk2"/>
              </a:buClr>
              <a:buSzPts val="3000"/>
              <a:buNone/>
              <a:defRPr sz="3000">
                <a:solidFill>
                  <a:schemeClr val="dk2"/>
                </a:solidFill>
              </a:defRPr>
            </a:lvl8pPr>
            <a:lvl9pPr lvl="8">
              <a:spcBef>
                <a:spcPts val="0"/>
              </a:spcBef>
              <a:spcAft>
                <a:spcPts val="0"/>
              </a:spcAft>
              <a:buClr>
                <a:schemeClr val="dk2"/>
              </a:buClr>
              <a:buSzPts val="3000"/>
              <a:buNone/>
              <a:defRPr sz="3000">
                <a:solidFill>
                  <a:schemeClr val="dk2"/>
                </a:solidFill>
              </a:defRPr>
            </a:lvl9pPr>
          </a:lstStyle>
          <a:p/>
        </p:txBody>
      </p:sp>
      <p:sp>
        <p:nvSpPr>
          <p:cNvPr id="56" name="Google Shape;56;p6"/>
          <p:cNvSpPr txBox="1"/>
          <p:nvPr>
            <p:ph idx="1" type="body"/>
          </p:nvPr>
        </p:nvSpPr>
        <p:spPr>
          <a:xfrm>
            <a:off x="729325" y="2078875"/>
            <a:ext cx="37743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7" name="Google Shape;57;p6"/>
          <p:cNvSpPr txBox="1"/>
          <p:nvPr>
            <p:ph idx="2" type="body"/>
          </p:nvPr>
        </p:nvSpPr>
        <p:spPr>
          <a:xfrm>
            <a:off x="4643604" y="2078875"/>
            <a:ext cx="37743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8" name="Google Shape;58;p6"/>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9" name="Shape 59"/>
        <p:cNvGrpSpPr/>
        <p:nvPr/>
      </p:nvGrpSpPr>
      <p:grpSpPr>
        <a:xfrm>
          <a:off x="0" y="0"/>
          <a:ext cx="0" cy="0"/>
          <a:chOff x="0" y="0"/>
          <a:chExt cx="0" cy="0"/>
        </a:xfrm>
      </p:grpSpPr>
      <p:sp>
        <p:nvSpPr>
          <p:cNvPr id="60" name="Google Shape;60;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1" name="Google Shape;61;p7"/>
          <p:cNvGrpSpPr/>
          <p:nvPr/>
        </p:nvGrpSpPr>
        <p:grpSpPr>
          <a:xfrm>
            <a:off x="830392" y="1191256"/>
            <a:ext cx="745763" cy="45826"/>
            <a:chOff x="4580561" y="2589004"/>
            <a:chExt cx="1064464" cy="25200"/>
          </a:xfrm>
        </p:grpSpPr>
        <p:sp>
          <p:nvSpPr>
            <p:cNvPr id="62" name="Google Shape;62;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4" name="Google Shape;64;p7"/>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3000"/>
              <a:buNone/>
              <a:defRPr sz="3000">
                <a:solidFill>
                  <a:schemeClr val="dk2"/>
                </a:solidFill>
              </a:defRPr>
            </a:lvl1pPr>
            <a:lvl2pPr lvl="1">
              <a:spcBef>
                <a:spcPts val="0"/>
              </a:spcBef>
              <a:spcAft>
                <a:spcPts val="0"/>
              </a:spcAft>
              <a:buClr>
                <a:schemeClr val="dk2"/>
              </a:buClr>
              <a:buSzPts val="3000"/>
              <a:buNone/>
              <a:defRPr sz="3000">
                <a:solidFill>
                  <a:schemeClr val="dk2"/>
                </a:solidFill>
              </a:defRPr>
            </a:lvl2pPr>
            <a:lvl3pPr lvl="2">
              <a:spcBef>
                <a:spcPts val="0"/>
              </a:spcBef>
              <a:spcAft>
                <a:spcPts val="0"/>
              </a:spcAft>
              <a:buClr>
                <a:schemeClr val="dk2"/>
              </a:buClr>
              <a:buSzPts val="3000"/>
              <a:buNone/>
              <a:defRPr sz="3000">
                <a:solidFill>
                  <a:schemeClr val="dk2"/>
                </a:solidFill>
              </a:defRPr>
            </a:lvl3pPr>
            <a:lvl4pPr lvl="3">
              <a:spcBef>
                <a:spcPts val="0"/>
              </a:spcBef>
              <a:spcAft>
                <a:spcPts val="0"/>
              </a:spcAft>
              <a:buClr>
                <a:schemeClr val="dk2"/>
              </a:buClr>
              <a:buSzPts val="3000"/>
              <a:buNone/>
              <a:defRPr sz="3000">
                <a:solidFill>
                  <a:schemeClr val="dk2"/>
                </a:solidFill>
              </a:defRPr>
            </a:lvl4pPr>
            <a:lvl5pPr lvl="4">
              <a:spcBef>
                <a:spcPts val="0"/>
              </a:spcBef>
              <a:spcAft>
                <a:spcPts val="0"/>
              </a:spcAft>
              <a:buClr>
                <a:schemeClr val="dk2"/>
              </a:buClr>
              <a:buSzPts val="3000"/>
              <a:buNone/>
              <a:defRPr sz="3000">
                <a:solidFill>
                  <a:schemeClr val="dk2"/>
                </a:solidFill>
              </a:defRPr>
            </a:lvl5pPr>
            <a:lvl6pPr lvl="5">
              <a:spcBef>
                <a:spcPts val="0"/>
              </a:spcBef>
              <a:spcAft>
                <a:spcPts val="0"/>
              </a:spcAft>
              <a:buClr>
                <a:schemeClr val="dk2"/>
              </a:buClr>
              <a:buSzPts val="3000"/>
              <a:buNone/>
              <a:defRPr sz="3000">
                <a:solidFill>
                  <a:schemeClr val="dk2"/>
                </a:solidFill>
              </a:defRPr>
            </a:lvl6pPr>
            <a:lvl7pPr lvl="6">
              <a:spcBef>
                <a:spcPts val="0"/>
              </a:spcBef>
              <a:spcAft>
                <a:spcPts val="0"/>
              </a:spcAft>
              <a:buClr>
                <a:schemeClr val="dk2"/>
              </a:buClr>
              <a:buSzPts val="3000"/>
              <a:buNone/>
              <a:defRPr sz="3000">
                <a:solidFill>
                  <a:schemeClr val="dk2"/>
                </a:solidFill>
              </a:defRPr>
            </a:lvl7pPr>
            <a:lvl8pPr lvl="7">
              <a:spcBef>
                <a:spcPts val="0"/>
              </a:spcBef>
              <a:spcAft>
                <a:spcPts val="0"/>
              </a:spcAft>
              <a:buClr>
                <a:schemeClr val="dk2"/>
              </a:buClr>
              <a:buSzPts val="3000"/>
              <a:buNone/>
              <a:defRPr sz="3000">
                <a:solidFill>
                  <a:schemeClr val="dk2"/>
                </a:solidFill>
              </a:defRPr>
            </a:lvl8pPr>
            <a:lvl9pPr lvl="8">
              <a:spcBef>
                <a:spcPts val="0"/>
              </a:spcBef>
              <a:spcAft>
                <a:spcPts val="0"/>
              </a:spcAft>
              <a:buClr>
                <a:schemeClr val="dk2"/>
              </a:buClr>
              <a:buSzPts val="3000"/>
              <a:buNone/>
              <a:defRPr sz="3000">
                <a:solidFill>
                  <a:schemeClr val="dk2"/>
                </a:solidFill>
              </a:defRPr>
            </a:lvl9pPr>
          </a:lstStyle>
          <a:p/>
        </p:txBody>
      </p:sp>
      <p:sp>
        <p:nvSpPr>
          <p:cNvPr id="65" name="Google Shape;65;p7"/>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spTree>
      <p:nvGrpSpPr>
        <p:cNvPr id="66" name="Shape 66"/>
        <p:cNvGrpSpPr/>
        <p:nvPr/>
      </p:nvGrpSpPr>
      <p:grpSpPr>
        <a:xfrm>
          <a:off x="0" y="0"/>
          <a:ext cx="0" cy="0"/>
          <a:chOff x="0" y="0"/>
          <a:chExt cx="0" cy="0"/>
        </a:xfrm>
      </p:grpSpPr>
      <p:sp>
        <p:nvSpPr>
          <p:cNvPr id="67" name="Google Shape;67;p8"/>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8"/>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9" name="Shape 69"/>
        <p:cNvGrpSpPr/>
        <p:nvPr/>
      </p:nvGrpSpPr>
      <p:grpSpPr>
        <a:xfrm>
          <a:off x="0" y="0"/>
          <a:ext cx="0" cy="0"/>
          <a:chOff x="0" y="0"/>
          <a:chExt cx="0" cy="0"/>
        </a:xfrm>
      </p:grpSpPr>
      <p:sp>
        <p:nvSpPr>
          <p:cNvPr id="70" name="Google Shape;70;p9"/>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1" name="Google Shape;71;p9"/>
          <p:cNvGrpSpPr/>
          <p:nvPr/>
        </p:nvGrpSpPr>
        <p:grpSpPr>
          <a:xfrm>
            <a:off x="830392" y="1191256"/>
            <a:ext cx="745763" cy="45826"/>
            <a:chOff x="4580561" y="2589004"/>
            <a:chExt cx="1064464" cy="25200"/>
          </a:xfrm>
        </p:grpSpPr>
        <p:sp>
          <p:nvSpPr>
            <p:cNvPr id="72" name="Google Shape;72;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4" name="Google Shape;74;p9"/>
          <p:cNvSpPr txBox="1"/>
          <p:nvPr>
            <p:ph type="title"/>
          </p:nvPr>
        </p:nvSpPr>
        <p:spPr>
          <a:xfrm>
            <a:off x="730000" y="1318650"/>
            <a:ext cx="3300900" cy="13815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3000"/>
              <a:buNone/>
              <a:defRPr sz="3000">
                <a:solidFill>
                  <a:schemeClr val="dk2"/>
                </a:solidFill>
              </a:defRPr>
            </a:lvl1pPr>
            <a:lvl2pPr lvl="1">
              <a:spcBef>
                <a:spcPts val="0"/>
              </a:spcBef>
              <a:spcAft>
                <a:spcPts val="0"/>
              </a:spcAft>
              <a:buClr>
                <a:schemeClr val="dk2"/>
              </a:buClr>
              <a:buSzPts val="3000"/>
              <a:buNone/>
              <a:defRPr sz="3000">
                <a:solidFill>
                  <a:schemeClr val="dk2"/>
                </a:solidFill>
              </a:defRPr>
            </a:lvl2pPr>
            <a:lvl3pPr lvl="2">
              <a:spcBef>
                <a:spcPts val="0"/>
              </a:spcBef>
              <a:spcAft>
                <a:spcPts val="0"/>
              </a:spcAft>
              <a:buClr>
                <a:schemeClr val="dk2"/>
              </a:buClr>
              <a:buSzPts val="3000"/>
              <a:buNone/>
              <a:defRPr sz="3000">
                <a:solidFill>
                  <a:schemeClr val="dk2"/>
                </a:solidFill>
              </a:defRPr>
            </a:lvl3pPr>
            <a:lvl4pPr lvl="3">
              <a:spcBef>
                <a:spcPts val="0"/>
              </a:spcBef>
              <a:spcAft>
                <a:spcPts val="0"/>
              </a:spcAft>
              <a:buClr>
                <a:schemeClr val="dk2"/>
              </a:buClr>
              <a:buSzPts val="3000"/>
              <a:buNone/>
              <a:defRPr sz="3000">
                <a:solidFill>
                  <a:schemeClr val="dk2"/>
                </a:solidFill>
              </a:defRPr>
            </a:lvl4pPr>
            <a:lvl5pPr lvl="4">
              <a:spcBef>
                <a:spcPts val="0"/>
              </a:spcBef>
              <a:spcAft>
                <a:spcPts val="0"/>
              </a:spcAft>
              <a:buClr>
                <a:schemeClr val="dk2"/>
              </a:buClr>
              <a:buSzPts val="3000"/>
              <a:buNone/>
              <a:defRPr sz="3000">
                <a:solidFill>
                  <a:schemeClr val="dk2"/>
                </a:solidFill>
              </a:defRPr>
            </a:lvl5pPr>
            <a:lvl6pPr lvl="5">
              <a:spcBef>
                <a:spcPts val="0"/>
              </a:spcBef>
              <a:spcAft>
                <a:spcPts val="0"/>
              </a:spcAft>
              <a:buClr>
                <a:schemeClr val="dk2"/>
              </a:buClr>
              <a:buSzPts val="3000"/>
              <a:buNone/>
              <a:defRPr sz="3000">
                <a:solidFill>
                  <a:schemeClr val="dk2"/>
                </a:solidFill>
              </a:defRPr>
            </a:lvl6pPr>
            <a:lvl7pPr lvl="6">
              <a:spcBef>
                <a:spcPts val="0"/>
              </a:spcBef>
              <a:spcAft>
                <a:spcPts val="0"/>
              </a:spcAft>
              <a:buClr>
                <a:schemeClr val="dk2"/>
              </a:buClr>
              <a:buSzPts val="3000"/>
              <a:buNone/>
              <a:defRPr sz="3000">
                <a:solidFill>
                  <a:schemeClr val="dk2"/>
                </a:solidFill>
              </a:defRPr>
            </a:lvl7pPr>
            <a:lvl8pPr lvl="7">
              <a:spcBef>
                <a:spcPts val="0"/>
              </a:spcBef>
              <a:spcAft>
                <a:spcPts val="0"/>
              </a:spcAft>
              <a:buClr>
                <a:schemeClr val="dk2"/>
              </a:buClr>
              <a:buSzPts val="3000"/>
              <a:buNone/>
              <a:defRPr sz="3000">
                <a:solidFill>
                  <a:schemeClr val="dk2"/>
                </a:solidFill>
              </a:defRPr>
            </a:lvl8pPr>
            <a:lvl9pPr lvl="8">
              <a:spcBef>
                <a:spcPts val="0"/>
              </a:spcBef>
              <a:spcAft>
                <a:spcPts val="0"/>
              </a:spcAft>
              <a:buClr>
                <a:schemeClr val="dk2"/>
              </a:buClr>
              <a:buSzPts val="3000"/>
              <a:buNone/>
              <a:defRPr sz="3000">
                <a:solidFill>
                  <a:schemeClr val="dk2"/>
                </a:solidFill>
              </a:defRPr>
            </a:lvl9pPr>
          </a:lstStyle>
          <a:p/>
        </p:txBody>
      </p:sp>
      <p:sp>
        <p:nvSpPr>
          <p:cNvPr id="75" name="Google Shape;75;p9"/>
          <p:cNvSpPr txBox="1"/>
          <p:nvPr>
            <p:ph idx="1" type="body"/>
          </p:nvPr>
        </p:nvSpPr>
        <p:spPr>
          <a:xfrm>
            <a:off x="721225" y="2781725"/>
            <a:ext cx="3300900" cy="1597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76" name="Google Shape;76;p9"/>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77" name="Shape 77"/>
        <p:cNvGrpSpPr/>
        <p:nvPr/>
      </p:nvGrpSpPr>
      <p:grpSpPr>
        <a:xfrm>
          <a:off x="0" y="0"/>
          <a:ext cx="0" cy="0"/>
          <a:chOff x="0" y="0"/>
          <a:chExt cx="0" cy="0"/>
        </a:xfrm>
      </p:grpSpPr>
      <p:grpSp>
        <p:nvGrpSpPr>
          <p:cNvPr id="78" name="Google Shape;78;p10"/>
          <p:cNvGrpSpPr/>
          <p:nvPr/>
        </p:nvGrpSpPr>
        <p:grpSpPr>
          <a:xfrm>
            <a:off x="830392" y="4169130"/>
            <a:ext cx="745763" cy="45826"/>
            <a:chOff x="4580561" y="2589004"/>
            <a:chExt cx="1064464" cy="25200"/>
          </a:xfrm>
        </p:grpSpPr>
        <p:sp>
          <p:nvSpPr>
            <p:cNvPr id="79" name="Google Shape;79;p10"/>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0"/>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1" name="Google Shape;81;p10"/>
          <p:cNvSpPr txBox="1"/>
          <p:nvPr>
            <p:ph type="title"/>
          </p:nvPr>
        </p:nvSpPr>
        <p:spPr>
          <a:xfrm>
            <a:off x="729450" y="864300"/>
            <a:ext cx="7021200" cy="29850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000"/>
              <a:buNone/>
              <a:defRPr sz="3000">
                <a:solidFill>
                  <a:schemeClr val="lt1"/>
                </a:solidFill>
              </a:defRPr>
            </a:lvl1pPr>
            <a:lvl2pPr lvl="1">
              <a:spcBef>
                <a:spcPts val="0"/>
              </a:spcBef>
              <a:spcAft>
                <a:spcPts val="0"/>
              </a:spcAft>
              <a:buClr>
                <a:schemeClr val="lt1"/>
              </a:buClr>
              <a:buSzPts val="3000"/>
              <a:buNone/>
              <a:defRPr sz="3000">
                <a:solidFill>
                  <a:schemeClr val="lt1"/>
                </a:solidFill>
              </a:defRPr>
            </a:lvl2pPr>
            <a:lvl3pPr lvl="2">
              <a:spcBef>
                <a:spcPts val="0"/>
              </a:spcBef>
              <a:spcAft>
                <a:spcPts val="0"/>
              </a:spcAft>
              <a:buClr>
                <a:schemeClr val="lt1"/>
              </a:buClr>
              <a:buSzPts val="3000"/>
              <a:buNone/>
              <a:defRPr sz="3000">
                <a:solidFill>
                  <a:schemeClr val="lt1"/>
                </a:solidFill>
              </a:defRPr>
            </a:lvl3pPr>
            <a:lvl4pPr lvl="3">
              <a:spcBef>
                <a:spcPts val="0"/>
              </a:spcBef>
              <a:spcAft>
                <a:spcPts val="0"/>
              </a:spcAft>
              <a:buClr>
                <a:schemeClr val="lt1"/>
              </a:buClr>
              <a:buSzPts val="3000"/>
              <a:buNone/>
              <a:defRPr sz="3000">
                <a:solidFill>
                  <a:schemeClr val="lt1"/>
                </a:solidFill>
              </a:defRPr>
            </a:lvl4pPr>
            <a:lvl5pPr lvl="4">
              <a:spcBef>
                <a:spcPts val="0"/>
              </a:spcBef>
              <a:spcAft>
                <a:spcPts val="0"/>
              </a:spcAft>
              <a:buClr>
                <a:schemeClr val="lt1"/>
              </a:buClr>
              <a:buSzPts val="3000"/>
              <a:buNone/>
              <a:defRPr sz="3000">
                <a:solidFill>
                  <a:schemeClr val="lt1"/>
                </a:solidFill>
              </a:defRPr>
            </a:lvl5pPr>
            <a:lvl6pPr lvl="5">
              <a:spcBef>
                <a:spcPts val="0"/>
              </a:spcBef>
              <a:spcAft>
                <a:spcPts val="0"/>
              </a:spcAft>
              <a:buClr>
                <a:schemeClr val="lt1"/>
              </a:buClr>
              <a:buSzPts val="3000"/>
              <a:buNone/>
              <a:defRPr sz="3000">
                <a:solidFill>
                  <a:schemeClr val="lt1"/>
                </a:solidFill>
              </a:defRPr>
            </a:lvl6pPr>
            <a:lvl7pPr lvl="6">
              <a:spcBef>
                <a:spcPts val="0"/>
              </a:spcBef>
              <a:spcAft>
                <a:spcPts val="0"/>
              </a:spcAft>
              <a:buClr>
                <a:schemeClr val="lt1"/>
              </a:buClr>
              <a:buSzPts val="3000"/>
              <a:buNone/>
              <a:defRPr sz="3000">
                <a:solidFill>
                  <a:schemeClr val="lt1"/>
                </a:solidFill>
              </a:defRPr>
            </a:lvl7pPr>
            <a:lvl8pPr lvl="7">
              <a:spcBef>
                <a:spcPts val="0"/>
              </a:spcBef>
              <a:spcAft>
                <a:spcPts val="0"/>
              </a:spcAft>
              <a:buClr>
                <a:schemeClr val="lt1"/>
              </a:buClr>
              <a:buSzPts val="3000"/>
              <a:buNone/>
              <a:defRPr sz="3000">
                <a:solidFill>
                  <a:schemeClr val="lt1"/>
                </a:solidFill>
              </a:defRPr>
            </a:lvl8pPr>
            <a:lvl9pPr lvl="8">
              <a:spcBef>
                <a:spcPts val="0"/>
              </a:spcBef>
              <a:spcAft>
                <a:spcPts val="0"/>
              </a:spcAft>
              <a:buClr>
                <a:schemeClr val="lt1"/>
              </a:buClr>
              <a:buSzPts val="3000"/>
              <a:buNone/>
              <a:defRPr sz="3000">
                <a:solidFill>
                  <a:schemeClr val="lt1"/>
                </a:solidFill>
              </a:defRPr>
            </a:lvl9pPr>
          </a:lstStyle>
          <a:p/>
        </p:txBody>
      </p:sp>
      <p:sp>
        <p:nvSpPr>
          <p:cNvPr id="82" name="Google Shape;82;p10"/>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SzPts val="2800"/>
              <a:buFont typeface="Raleway"/>
              <a:buNone/>
              <a:defRPr b="1" sz="2800">
                <a:latin typeface="Raleway"/>
                <a:ea typeface="Raleway"/>
                <a:cs typeface="Raleway"/>
                <a:sym typeface="Raleway"/>
              </a:defRPr>
            </a:lvl1pPr>
            <a:lvl2pPr lvl="1">
              <a:spcBef>
                <a:spcPts val="0"/>
              </a:spcBef>
              <a:spcAft>
                <a:spcPts val="0"/>
              </a:spcAft>
              <a:buSzPts val="2800"/>
              <a:buFont typeface="Raleway"/>
              <a:buNone/>
              <a:defRPr b="1" sz="2800">
                <a:latin typeface="Raleway"/>
                <a:ea typeface="Raleway"/>
                <a:cs typeface="Raleway"/>
                <a:sym typeface="Raleway"/>
              </a:defRPr>
            </a:lvl2pPr>
            <a:lvl3pPr lvl="2">
              <a:spcBef>
                <a:spcPts val="0"/>
              </a:spcBef>
              <a:spcAft>
                <a:spcPts val="0"/>
              </a:spcAft>
              <a:buSzPts val="2800"/>
              <a:buFont typeface="Raleway"/>
              <a:buNone/>
              <a:defRPr b="1" sz="2800">
                <a:latin typeface="Raleway"/>
                <a:ea typeface="Raleway"/>
                <a:cs typeface="Raleway"/>
                <a:sym typeface="Raleway"/>
              </a:defRPr>
            </a:lvl3pPr>
            <a:lvl4pPr lvl="3">
              <a:spcBef>
                <a:spcPts val="0"/>
              </a:spcBef>
              <a:spcAft>
                <a:spcPts val="0"/>
              </a:spcAft>
              <a:buSzPts val="2800"/>
              <a:buFont typeface="Raleway"/>
              <a:buNone/>
              <a:defRPr b="1" sz="2800">
                <a:latin typeface="Raleway"/>
                <a:ea typeface="Raleway"/>
                <a:cs typeface="Raleway"/>
                <a:sym typeface="Raleway"/>
              </a:defRPr>
            </a:lvl4pPr>
            <a:lvl5pPr lvl="4">
              <a:spcBef>
                <a:spcPts val="0"/>
              </a:spcBef>
              <a:spcAft>
                <a:spcPts val="0"/>
              </a:spcAft>
              <a:buSzPts val="2800"/>
              <a:buFont typeface="Raleway"/>
              <a:buNone/>
              <a:defRPr b="1" sz="2800">
                <a:latin typeface="Raleway"/>
                <a:ea typeface="Raleway"/>
                <a:cs typeface="Raleway"/>
                <a:sym typeface="Raleway"/>
              </a:defRPr>
            </a:lvl5pPr>
            <a:lvl6pPr lvl="5">
              <a:spcBef>
                <a:spcPts val="0"/>
              </a:spcBef>
              <a:spcAft>
                <a:spcPts val="0"/>
              </a:spcAft>
              <a:buSzPts val="2800"/>
              <a:buFont typeface="Raleway"/>
              <a:buNone/>
              <a:defRPr b="1" sz="2800">
                <a:latin typeface="Raleway"/>
                <a:ea typeface="Raleway"/>
                <a:cs typeface="Raleway"/>
                <a:sym typeface="Raleway"/>
              </a:defRPr>
            </a:lvl6pPr>
            <a:lvl7pPr lvl="6">
              <a:spcBef>
                <a:spcPts val="0"/>
              </a:spcBef>
              <a:spcAft>
                <a:spcPts val="0"/>
              </a:spcAft>
              <a:buSzPts val="2800"/>
              <a:buFont typeface="Raleway"/>
              <a:buNone/>
              <a:defRPr b="1" sz="2800">
                <a:latin typeface="Raleway"/>
                <a:ea typeface="Raleway"/>
                <a:cs typeface="Raleway"/>
                <a:sym typeface="Raleway"/>
              </a:defRPr>
            </a:lvl7pPr>
            <a:lvl8pPr lvl="7">
              <a:spcBef>
                <a:spcPts val="0"/>
              </a:spcBef>
              <a:spcAft>
                <a:spcPts val="0"/>
              </a:spcAft>
              <a:buSzPts val="2800"/>
              <a:buFont typeface="Raleway"/>
              <a:buNone/>
              <a:defRPr b="1" sz="2800">
                <a:latin typeface="Raleway"/>
                <a:ea typeface="Raleway"/>
                <a:cs typeface="Raleway"/>
                <a:sym typeface="Raleway"/>
              </a:defRPr>
            </a:lvl8pPr>
            <a:lvl9pPr lvl="8">
              <a:spcBef>
                <a:spcPts val="0"/>
              </a:spcBef>
              <a:spcAft>
                <a:spcPts val="0"/>
              </a:spcAft>
              <a:buSzPts val="2800"/>
              <a:buFont typeface="Raleway"/>
              <a:buNone/>
              <a:defRPr b="1" sz="2800">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hyperlink" Target="https://www.tsswcb.texas.gov/tsswcb-home-page" TargetMode="External"/><Relationship Id="rId4" Type="http://schemas.openxmlformats.org/officeDocument/2006/relationships/hyperlink" Target="https://www.epa.gov/"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7"/>
          <p:cNvSpPr txBox="1"/>
          <p:nvPr>
            <p:ph type="ctrTitle"/>
          </p:nvPr>
        </p:nvSpPr>
        <p:spPr>
          <a:xfrm>
            <a:off x="729450" y="1322450"/>
            <a:ext cx="7301400" cy="1446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300"/>
              <a:t>Plum Creek Watershed Partnership</a:t>
            </a:r>
            <a:endParaRPr sz="3300"/>
          </a:p>
          <a:p>
            <a:pPr indent="0" lvl="0" marL="0" rtl="0" algn="l">
              <a:spcBef>
                <a:spcPts val="0"/>
              </a:spcBef>
              <a:spcAft>
                <a:spcPts val="0"/>
              </a:spcAft>
              <a:buNone/>
            </a:pPr>
            <a:r>
              <a:rPr lang="en" sz="3600"/>
              <a:t>Steering Committee Meeting</a:t>
            </a:r>
            <a:endParaRPr sz="3600"/>
          </a:p>
        </p:txBody>
      </p:sp>
      <p:sp>
        <p:nvSpPr>
          <p:cNvPr id="129" name="Google Shape;129;p17"/>
          <p:cNvSpPr txBox="1"/>
          <p:nvPr>
            <p:ph idx="1" type="subTitle"/>
          </p:nvPr>
        </p:nvSpPr>
        <p:spPr>
          <a:xfrm>
            <a:off x="729600" y="2921750"/>
            <a:ext cx="3787800" cy="82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Welcome and thank you for attending!</a:t>
            </a:r>
            <a:endParaRPr/>
          </a:p>
        </p:txBody>
      </p:sp>
      <p:pic>
        <p:nvPicPr>
          <p:cNvPr id="130" name="Google Shape;130;p17"/>
          <p:cNvPicPr preferRelativeResize="0"/>
          <p:nvPr/>
        </p:nvPicPr>
        <p:blipFill>
          <a:blip r:embed="rId3">
            <a:alphaModFix/>
          </a:blip>
          <a:stretch>
            <a:fillRect/>
          </a:stretch>
        </p:blipFill>
        <p:spPr>
          <a:xfrm>
            <a:off x="8699100" y="34350"/>
            <a:ext cx="444900" cy="444900"/>
          </a:xfrm>
          <a:prstGeom prst="rect">
            <a:avLst/>
          </a:prstGeom>
          <a:noFill/>
          <a:ln>
            <a:noFill/>
          </a:ln>
        </p:spPr>
      </p:pic>
      <p:sp>
        <p:nvSpPr>
          <p:cNvPr id="131" name="Google Shape;131;p17"/>
          <p:cNvSpPr txBox="1"/>
          <p:nvPr/>
        </p:nvSpPr>
        <p:spPr>
          <a:xfrm>
            <a:off x="5755050" y="3063325"/>
            <a:ext cx="1529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6"/>
          <p:cNvSpPr txBox="1"/>
          <p:nvPr>
            <p:ph type="title"/>
          </p:nvPr>
        </p:nvSpPr>
        <p:spPr>
          <a:xfrm>
            <a:off x="729450" y="733950"/>
            <a:ext cx="7688400" cy="124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5000"/>
              <a:t>Meeting Adjourned,</a:t>
            </a:r>
            <a:endParaRPr sz="5000"/>
          </a:p>
          <a:p>
            <a:pPr indent="0" lvl="0" marL="0" rtl="0" algn="l">
              <a:spcBef>
                <a:spcPts val="0"/>
              </a:spcBef>
              <a:spcAft>
                <a:spcPts val="0"/>
              </a:spcAft>
              <a:buNone/>
            </a:pPr>
            <a:r>
              <a:rPr lang="en" sz="5000"/>
              <a:t>Thank you!</a:t>
            </a:r>
            <a:endParaRPr sz="5000"/>
          </a:p>
        </p:txBody>
      </p:sp>
      <p:sp>
        <p:nvSpPr>
          <p:cNvPr id="186" name="Google Shape;186;p26"/>
          <p:cNvSpPr txBox="1"/>
          <p:nvPr>
            <p:ph idx="1" type="body"/>
          </p:nvPr>
        </p:nvSpPr>
        <p:spPr>
          <a:xfrm>
            <a:off x="729450" y="2653900"/>
            <a:ext cx="7688400" cy="1580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800"/>
              <a:t>And a big thanks to the Lockhart State Park staff for hosting us.</a:t>
            </a:r>
            <a:endParaRPr sz="1800"/>
          </a:p>
          <a:p>
            <a:pPr indent="0" lvl="0" marL="0" rtl="0" algn="l">
              <a:lnSpc>
                <a:spcPct val="100000"/>
              </a:lnSpc>
              <a:spcBef>
                <a:spcPts val="500"/>
              </a:spcBef>
              <a:spcAft>
                <a:spcPts val="0"/>
              </a:spcAft>
              <a:buNone/>
            </a:pPr>
            <a:r>
              <a:t/>
            </a:r>
            <a:endParaRPr/>
          </a:p>
          <a:p>
            <a:pPr indent="0" lvl="0" marL="0" rtl="0" algn="l">
              <a:lnSpc>
                <a:spcPct val="100000"/>
              </a:lnSpc>
              <a:spcBef>
                <a:spcPts val="500"/>
              </a:spcBef>
              <a:spcAft>
                <a:spcPts val="0"/>
              </a:spcAft>
              <a:buNone/>
            </a:pPr>
            <a:r>
              <a:t/>
            </a:r>
            <a:endParaRPr/>
          </a:p>
          <a:p>
            <a:pPr indent="0" lvl="0" marL="0" rtl="0" algn="l">
              <a:lnSpc>
                <a:spcPct val="100000"/>
              </a:lnSpc>
              <a:spcBef>
                <a:spcPts val="500"/>
              </a:spcBef>
              <a:spcAft>
                <a:spcPts val="0"/>
              </a:spcAft>
              <a:buNone/>
            </a:pPr>
            <a:r>
              <a:rPr lang="en"/>
              <a:t>Next meeting will be in early April 2023</a:t>
            </a:r>
            <a:endParaRPr/>
          </a:p>
          <a:p>
            <a:pPr indent="0" lvl="0" marL="0" rtl="0" algn="l">
              <a:lnSpc>
                <a:spcPct val="100000"/>
              </a:lnSpc>
              <a:spcBef>
                <a:spcPts val="500"/>
              </a:spcBef>
              <a:spcAft>
                <a:spcPts val="500"/>
              </a:spcAft>
              <a:buNone/>
            </a:pPr>
            <a:r>
              <a:rPr lang="en"/>
              <a:t>Location: TBD</a:t>
            </a:r>
            <a:endParaRPr/>
          </a:p>
        </p:txBody>
      </p:sp>
      <p:sp>
        <p:nvSpPr>
          <p:cNvPr id="187" name="Google Shape;187;p26"/>
          <p:cNvSpPr txBox="1"/>
          <p:nvPr/>
        </p:nvSpPr>
        <p:spPr>
          <a:xfrm>
            <a:off x="848250" y="4397000"/>
            <a:ext cx="75696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lt1"/>
                </a:solidFill>
                <a:latin typeface="Times New Roman"/>
                <a:ea typeface="Times New Roman"/>
                <a:cs typeface="Times New Roman"/>
                <a:sym typeface="Times New Roman"/>
              </a:rPr>
              <a:t>Funding for this effort is provided through a federal Clean Water Act nonpoint source grant administered by the </a:t>
            </a:r>
            <a:r>
              <a:rPr lang="en" sz="1100" u="sng">
                <a:solidFill>
                  <a:schemeClr val="lt1"/>
                </a:solidFill>
                <a:latin typeface="Times New Roman"/>
                <a:ea typeface="Times New Roman"/>
                <a:cs typeface="Times New Roman"/>
                <a:sym typeface="Times New Roman"/>
                <a:hlinkClick r:id="rId3">
                  <a:extLst>
                    <a:ext uri="{A12FA001-AC4F-418D-AE19-62706E023703}">
                      <ahyp:hlinkClr val="tx"/>
                    </a:ext>
                  </a:extLst>
                </a:hlinkClick>
              </a:rPr>
              <a:t>Texas Soil and Water Conservation Board</a:t>
            </a:r>
            <a:r>
              <a:rPr lang="en" sz="1100">
                <a:solidFill>
                  <a:schemeClr val="lt1"/>
                </a:solidFill>
                <a:latin typeface="Times New Roman"/>
                <a:ea typeface="Times New Roman"/>
                <a:cs typeface="Times New Roman"/>
                <a:sym typeface="Times New Roman"/>
              </a:rPr>
              <a:t> from the </a:t>
            </a:r>
            <a:r>
              <a:rPr lang="en" sz="1100" u="sng">
                <a:solidFill>
                  <a:schemeClr val="lt1"/>
                </a:solidFill>
                <a:latin typeface="Times New Roman"/>
                <a:ea typeface="Times New Roman"/>
                <a:cs typeface="Times New Roman"/>
                <a:sym typeface="Times New Roman"/>
                <a:hlinkClick r:id="rId4">
                  <a:extLst>
                    <a:ext uri="{A12FA001-AC4F-418D-AE19-62706E023703}">
                      <ahyp:hlinkClr val="tx"/>
                    </a:ext>
                  </a:extLst>
                </a:hlinkClick>
              </a:rPr>
              <a:t>U.S. Environmental Protection Agency</a:t>
            </a:r>
            <a:r>
              <a:rPr lang="en" sz="1100">
                <a:solidFill>
                  <a:schemeClr val="lt1"/>
                </a:solidFill>
                <a:latin typeface="Times New Roman"/>
                <a:ea typeface="Times New Roman"/>
                <a:cs typeface="Times New Roman"/>
                <a:sym typeface="Times New Roman"/>
              </a:rPr>
              <a:t>.</a:t>
            </a:r>
            <a:endParaRPr>
              <a:solidFill>
                <a:schemeClr val="lt1"/>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135" name="Shape 135"/>
        <p:cNvGrpSpPr/>
        <p:nvPr/>
      </p:nvGrpSpPr>
      <p:grpSpPr>
        <a:xfrm>
          <a:off x="0" y="0"/>
          <a:ext cx="0" cy="0"/>
          <a:chOff x="0" y="0"/>
          <a:chExt cx="0" cy="0"/>
        </a:xfrm>
      </p:grpSpPr>
      <p:sp>
        <p:nvSpPr>
          <p:cNvPr id="136" name="Google Shape;136;p18"/>
          <p:cNvSpPr txBox="1"/>
          <p:nvPr>
            <p:ph type="title"/>
          </p:nvPr>
        </p:nvSpPr>
        <p:spPr>
          <a:xfrm>
            <a:off x="729450" y="712850"/>
            <a:ext cx="7688400" cy="85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Today’s Agenda</a:t>
            </a:r>
            <a:endParaRPr/>
          </a:p>
        </p:txBody>
      </p:sp>
      <p:sp>
        <p:nvSpPr>
          <p:cNvPr id="137" name="Google Shape;137;p18"/>
          <p:cNvSpPr txBox="1"/>
          <p:nvPr>
            <p:ph idx="4294967295" type="subTitle"/>
          </p:nvPr>
        </p:nvSpPr>
        <p:spPr>
          <a:xfrm>
            <a:off x="610150" y="1290600"/>
            <a:ext cx="7664400" cy="32529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1200"/>
              </a:spcBef>
              <a:spcAft>
                <a:spcPts val="0"/>
              </a:spcAft>
              <a:buClr>
                <a:schemeClr val="lt1"/>
              </a:buClr>
              <a:buSzPts val="1400"/>
              <a:buFont typeface="Arial"/>
              <a:buChar char="●"/>
            </a:pPr>
            <a:r>
              <a:rPr lang="en" sz="1400">
                <a:solidFill>
                  <a:schemeClr val="lt1"/>
                </a:solidFill>
                <a:latin typeface="Arial"/>
                <a:ea typeface="Arial"/>
                <a:cs typeface="Arial"/>
                <a:sym typeface="Arial"/>
              </a:rPr>
              <a:t>Welcome and Introductions</a:t>
            </a:r>
            <a:endParaRPr sz="1400">
              <a:solidFill>
                <a:schemeClr val="lt1"/>
              </a:solidFill>
              <a:latin typeface="Arial"/>
              <a:ea typeface="Arial"/>
              <a:cs typeface="Arial"/>
              <a:sym typeface="Arial"/>
            </a:endParaRPr>
          </a:p>
          <a:p>
            <a:pPr indent="-317500" lvl="0" marL="457200" rtl="0" algn="l">
              <a:lnSpc>
                <a:spcPct val="115000"/>
              </a:lnSpc>
              <a:spcBef>
                <a:spcPts val="0"/>
              </a:spcBef>
              <a:spcAft>
                <a:spcPts val="0"/>
              </a:spcAft>
              <a:buClr>
                <a:schemeClr val="lt1"/>
              </a:buClr>
              <a:buSzPts val="1400"/>
              <a:buFont typeface="Arial"/>
              <a:buChar char="●"/>
            </a:pPr>
            <a:r>
              <a:rPr lang="en" sz="1400">
                <a:solidFill>
                  <a:schemeClr val="lt1"/>
                </a:solidFill>
                <a:latin typeface="Arial"/>
                <a:ea typeface="Arial"/>
                <a:cs typeface="Arial"/>
                <a:sym typeface="Arial"/>
              </a:rPr>
              <a:t>A brief introduction on the Caldwell County Feral Hog Tag Collection event</a:t>
            </a:r>
            <a:endParaRPr sz="1400">
              <a:solidFill>
                <a:schemeClr val="lt1"/>
              </a:solidFill>
              <a:latin typeface="Arial"/>
              <a:ea typeface="Arial"/>
              <a:cs typeface="Arial"/>
              <a:sym typeface="Arial"/>
            </a:endParaRPr>
          </a:p>
          <a:p>
            <a:pPr indent="-317500" lvl="0" marL="457200" rtl="0" algn="l">
              <a:lnSpc>
                <a:spcPct val="115000"/>
              </a:lnSpc>
              <a:spcBef>
                <a:spcPts val="0"/>
              </a:spcBef>
              <a:spcAft>
                <a:spcPts val="0"/>
              </a:spcAft>
              <a:buClr>
                <a:schemeClr val="lt1"/>
              </a:buClr>
              <a:buSzPts val="1400"/>
              <a:buFont typeface="Arial"/>
              <a:buChar char="●"/>
            </a:pPr>
            <a:r>
              <a:rPr lang="en" sz="1400">
                <a:solidFill>
                  <a:schemeClr val="lt1"/>
                </a:solidFill>
                <a:latin typeface="Arial"/>
                <a:ea typeface="Arial"/>
                <a:cs typeface="Arial"/>
                <a:sym typeface="Arial"/>
              </a:rPr>
              <a:t>Recap and Updates since last meeting (June 3</a:t>
            </a:r>
            <a:r>
              <a:rPr baseline="30000" lang="en" sz="1400">
                <a:solidFill>
                  <a:schemeClr val="lt1"/>
                </a:solidFill>
                <a:latin typeface="Arial"/>
                <a:ea typeface="Arial"/>
                <a:cs typeface="Arial"/>
                <a:sym typeface="Arial"/>
              </a:rPr>
              <a:t>rd</a:t>
            </a:r>
            <a:r>
              <a:rPr lang="en" sz="1400">
                <a:solidFill>
                  <a:schemeClr val="lt1"/>
                </a:solidFill>
                <a:latin typeface="Arial"/>
                <a:ea typeface="Arial"/>
                <a:cs typeface="Arial"/>
                <a:sym typeface="Arial"/>
              </a:rPr>
              <a:t> 2022)</a:t>
            </a:r>
            <a:endParaRPr sz="1400">
              <a:solidFill>
                <a:schemeClr val="lt1"/>
              </a:solidFill>
              <a:latin typeface="Arial"/>
              <a:ea typeface="Arial"/>
              <a:cs typeface="Arial"/>
              <a:sym typeface="Arial"/>
            </a:endParaRPr>
          </a:p>
          <a:p>
            <a:pPr indent="-317500" lvl="0" marL="457200" rtl="0" algn="l">
              <a:lnSpc>
                <a:spcPct val="115000"/>
              </a:lnSpc>
              <a:spcBef>
                <a:spcPts val="0"/>
              </a:spcBef>
              <a:spcAft>
                <a:spcPts val="0"/>
              </a:spcAft>
              <a:buClr>
                <a:schemeClr val="lt1"/>
              </a:buClr>
              <a:buSzPts val="1400"/>
              <a:buFont typeface="Arial"/>
              <a:buChar char="●"/>
            </a:pPr>
            <a:r>
              <a:rPr lang="en" sz="1400">
                <a:solidFill>
                  <a:schemeClr val="lt1"/>
                </a:solidFill>
                <a:latin typeface="Arial"/>
                <a:ea typeface="Arial"/>
                <a:cs typeface="Arial"/>
                <a:sym typeface="Arial"/>
              </a:rPr>
              <a:t>New Grant Cycle: Upcoming tasks</a:t>
            </a:r>
            <a:endParaRPr sz="1400">
              <a:solidFill>
                <a:schemeClr val="lt1"/>
              </a:solidFill>
              <a:latin typeface="Arial"/>
              <a:ea typeface="Arial"/>
              <a:cs typeface="Arial"/>
              <a:sym typeface="Arial"/>
            </a:endParaRPr>
          </a:p>
          <a:p>
            <a:pPr indent="-317500" lvl="0" marL="457200" rtl="0" algn="l">
              <a:lnSpc>
                <a:spcPct val="115000"/>
              </a:lnSpc>
              <a:spcBef>
                <a:spcPts val="0"/>
              </a:spcBef>
              <a:spcAft>
                <a:spcPts val="0"/>
              </a:spcAft>
              <a:buClr>
                <a:schemeClr val="lt1"/>
              </a:buClr>
              <a:buSzPts val="1400"/>
              <a:buFont typeface="Arial"/>
              <a:buChar char="●"/>
            </a:pPr>
            <a:r>
              <a:rPr lang="en" sz="1400">
                <a:solidFill>
                  <a:schemeClr val="lt1"/>
                </a:solidFill>
                <a:latin typeface="Arial"/>
                <a:ea typeface="Arial"/>
                <a:cs typeface="Arial"/>
                <a:sym typeface="Arial"/>
              </a:rPr>
              <a:t>Updated Interlocal Agreement and Steering Committee Ground Rules</a:t>
            </a:r>
            <a:endParaRPr sz="1400">
              <a:solidFill>
                <a:schemeClr val="lt1"/>
              </a:solidFill>
              <a:latin typeface="Arial"/>
              <a:ea typeface="Arial"/>
              <a:cs typeface="Arial"/>
              <a:sym typeface="Arial"/>
            </a:endParaRPr>
          </a:p>
          <a:p>
            <a:pPr indent="-317500" lvl="0" marL="457200" rtl="0" algn="l">
              <a:lnSpc>
                <a:spcPct val="115000"/>
              </a:lnSpc>
              <a:spcBef>
                <a:spcPts val="0"/>
              </a:spcBef>
              <a:spcAft>
                <a:spcPts val="0"/>
              </a:spcAft>
              <a:buClr>
                <a:schemeClr val="lt1"/>
              </a:buClr>
              <a:buSzPts val="1400"/>
              <a:buFont typeface="Arial"/>
              <a:buChar char="●"/>
            </a:pPr>
            <a:r>
              <a:rPr lang="en" sz="1400">
                <a:solidFill>
                  <a:schemeClr val="lt1"/>
                </a:solidFill>
                <a:latin typeface="Arial"/>
                <a:ea typeface="Arial"/>
                <a:cs typeface="Arial"/>
                <a:sym typeface="Arial"/>
              </a:rPr>
              <a:t>Work Groups – Discussion time</a:t>
            </a:r>
            <a:endParaRPr sz="1400">
              <a:solidFill>
                <a:schemeClr val="lt1"/>
              </a:solidFill>
              <a:latin typeface="Arial"/>
              <a:ea typeface="Arial"/>
              <a:cs typeface="Arial"/>
              <a:sym typeface="Arial"/>
            </a:endParaRPr>
          </a:p>
          <a:p>
            <a:pPr indent="-317500" lvl="0" marL="457200" rtl="0" algn="l">
              <a:lnSpc>
                <a:spcPct val="115000"/>
              </a:lnSpc>
              <a:spcBef>
                <a:spcPts val="0"/>
              </a:spcBef>
              <a:spcAft>
                <a:spcPts val="0"/>
              </a:spcAft>
              <a:buClr>
                <a:schemeClr val="lt1"/>
              </a:buClr>
              <a:buSzPts val="1400"/>
              <a:buFont typeface="Arial"/>
              <a:buChar char="●"/>
            </a:pPr>
            <a:r>
              <a:rPr lang="en" sz="1400">
                <a:solidFill>
                  <a:schemeClr val="lt1"/>
                </a:solidFill>
                <a:latin typeface="Arial"/>
                <a:ea typeface="Arial"/>
                <a:cs typeface="Arial"/>
                <a:sym typeface="Arial"/>
              </a:rPr>
              <a:t>Adjourn</a:t>
            </a:r>
            <a:endParaRPr sz="1800">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19"/>
          <p:cNvSpPr txBox="1"/>
          <p:nvPr>
            <p:ph type="title"/>
          </p:nvPr>
        </p:nvSpPr>
        <p:spPr>
          <a:xfrm>
            <a:off x="330275" y="849325"/>
            <a:ext cx="3300900" cy="168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Sean Melvin</a:t>
            </a:r>
            <a:endParaRPr/>
          </a:p>
          <a:p>
            <a:pPr indent="0" lvl="0" marL="0" rtl="0" algn="l">
              <a:lnSpc>
                <a:spcPct val="50000"/>
              </a:lnSpc>
              <a:spcBef>
                <a:spcPts val="0"/>
              </a:spcBef>
              <a:spcAft>
                <a:spcPts val="0"/>
              </a:spcAft>
              <a:buNone/>
            </a:pPr>
            <a:r>
              <a:t/>
            </a:r>
            <a:endParaRPr/>
          </a:p>
          <a:p>
            <a:pPr indent="0" lvl="0" marL="0" rtl="0" algn="l">
              <a:spcBef>
                <a:spcPts val="0"/>
              </a:spcBef>
              <a:spcAft>
                <a:spcPts val="0"/>
              </a:spcAft>
              <a:buNone/>
            </a:pPr>
            <a:r>
              <a:rPr lang="en"/>
              <a:t>The New Watershed Coordinator</a:t>
            </a:r>
            <a:endParaRPr/>
          </a:p>
        </p:txBody>
      </p:sp>
      <p:sp>
        <p:nvSpPr>
          <p:cNvPr id="143" name="Google Shape;143;p19"/>
          <p:cNvSpPr txBox="1"/>
          <p:nvPr>
            <p:ph idx="2" type="body"/>
          </p:nvPr>
        </p:nvSpPr>
        <p:spPr>
          <a:xfrm>
            <a:off x="4339050" y="464650"/>
            <a:ext cx="4317600" cy="4273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600">
                <a:solidFill>
                  <a:schemeClr val="dk1"/>
                </a:solidFill>
              </a:rPr>
              <a:t>A </a:t>
            </a:r>
            <a:r>
              <a:rPr b="1" lang="en" sz="1600">
                <a:solidFill>
                  <a:schemeClr val="dk1"/>
                </a:solidFill>
              </a:rPr>
              <a:t>little about myself…</a:t>
            </a:r>
            <a:endParaRPr b="1" sz="1600">
              <a:solidFill>
                <a:schemeClr val="dk1"/>
              </a:solidFill>
            </a:endParaRPr>
          </a:p>
          <a:p>
            <a:pPr indent="-330200" lvl="0" marL="342900" rtl="0" algn="l">
              <a:lnSpc>
                <a:spcPct val="115000"/>
              </a:lnSpc>
              <a:spcBef>
                <a:spcPts val="1000"/>
              </a:spcBef>
              <a:spcAft>
                <a:spcPts val="0"/>
              </a:spcAft>
              <a:buClr>
                <a:schemeClr val="dk1"/>
              </a:buClr>
              <a:buSzPts val="1600"/>
              <a:buChar char="●"/>
            </a:pPr>
            <a:r>
              <a:rPr b="1" lang="en" sz="1600">
                <a:solidFill>
                  <a:schemeClr val="dk1"/>
                </a:solidFill>
              </a:rPr>
              <a:t>Born and raised in east TN</a:t>
            </a:r>
            <a:endParaRPr b="1" sz="1600">
              <a:solidFill>
                <a:schemeClr val="dk1"/>
              </a:solidFill>
            </a:endParaRPr>
          </a:p>
          <a:p>
            <a:pPr indent="-330200" lvl="0" marL="342900" rtl="0" algn="l">
              <a:lnSpc>
                <a:spcPct val="115000"/>
              </a:lnSpc>
              <a:spcBef>
                <a:spcPts val="0"/>
              </a:spcBef>
              <a:spcAft>
                <a:spcPts val="0"/>
              </a:spcAft>
              <a:buClr>
                <a:schemeClr val="dk1"/>
              </a:buClr>
              <a:buSzPts val="1600"/>
              <a:buChar char="●"/>
            </a:pPr>
            <a:r>
              <a:rPr b="1" lang="en" sz="1600">
                <a:solidFill>
                  <a:schemeClr val="dk1"/>
                </a:solidFill>
              </a:rPr>
              <a:t>Graduated from the University of Tennessee, Knoxville in 2019</a:t>
            </a:r>
            <a:endParaRPr b="1" sz="1600">
              <a:solidFill>
                <a:schemeClr val="dk1"/>
              </a:solidFill>
            </a:endParaRPr>
          </a:p>
          <a:p>
            <a:pPr indent="-330200" lvl="0" marL="342900" rtl="0" algn="l">
              <a:lnSpc>
                <a:spcPct val="115000"/>
              </a:lnSpc>
              <a:spcBef>
                <a:spcPts val="0"/>
              </a:spcBef>
              <a:spcAft>
                <a:spcPts val="0"/>
              </a:spcAft>
              <a:buClr>
                <a:schemeClr val="dk1"/>
              </a:buClr>
              <a:buSzPts val="1600"/>
              <a:buChar char="●"/>
            </a:pPr>
            <a:r>
              <a:rPr b="1" lang="en" sz="1600">
                <a:solidFill>
                  <a:schemeClr val="dk1"/>
                </a:solidFill>
              </a:rPr>
              <a:t>Worked in Tennessee and then Florida before moving to Texas, November 2022</a:t>
            </a:r>
            <a:endParaRPr b="1" sz="1600">
              <a:solidFill>
                <a:schemeClr val="dk1"/>
              </a:solidFill>
            </a:endParaRPr>
          </a:p>
          <a:p>
            <a:pPr indent="-330200" lvl="0" marL="342900" rtl="0" algn="l">
              <a:lnSpc>
                <a:spcPct val="125000"/>
              </a:lnSpc>
              <a:spcBef>
                <a:spcPts val="0"/>
              </a:spcBef>
              <a:spcAft>
                <a:spcPts val="0"/>
              </a:spcAft>
              <a:buClr>
                <a:schemeClr val="dk1"/>
              </a:buClr>
              <a:buSzPts val="1600"/>
              <a:buChar char="●"/>
            </a:pPr>
            <a:r>
              <a:rPr b="1" lang="en" sz="1600">
                <a:solidFill>
                  <a:schemeClr val="dk1"/>
                </a:solidFill>
              </a:rPr>
              <a:t>I love water centric recreation and that’s why I’ve made a career wanting to protect it</a:t>
            </a:r>
            <a:endParaRPr b="1" sz="1600">
              <a:solidFill>
                <a:schemeClr val="dk1"/>
              </a:solidFill>
            </a:endParaRPr>
          </a:p>
          <a:p>
            <a:pPr indent="0" lvl="0" marL="342900" rtl="0" algn="l">
              <a:lnSpc>
                <a:spcPct val="150000"/>
              </a:lnSpc>
              <a:spcBef>
                <a:spcPts val="1000"/>
              </a:spcBef>
              <a:spcAft>
                <a:spcPts val="0"/>
              </a:spcAft>
              <a:buNone/>
            </a:pPr>
            <a:r>
              <a:rPr b="1" lang="en" sz="1600">
                <a:solidFill>
                  <a:schemeClr val="dk1"/>
                </a:solidFill>
              </a:rPr>
              <a:t>Email: smelvin@plumcreekwatershed.org</a:t>
            </a:r>
            <a:endParaRPr b="1" sz="1600">
              <a:solidFill>
                <a:schemeClr val="dk1"/>
              </a:solidFill>
            </a:endParaRPr>
          </a:p>
          <a:p>
            <a:pPr indent="0" lvl="0" marL="342900" rtl="0" algn="l">
              <a:lnSpc>
                <a:spcPct val="150000"/>
              </a:lnSpc>
              <a:spcBef>
                <a:spcPts val="1000"/>
              </a:spcBef>
              <a:spcAft>
                <a:spcPts val="0"/>
              </a:spcAft>
              <a:buNone/>
            </a:pPr>
            <a:r>
              <a:rPr b="1" lang="en" sz="1600">
                <a:solidFill>
                  <a:schemeClr val="dk1"/>
                </a:solidFill>
              </a:rPr>
              <a:t>Phone: 830-557-7358</a:t>
            </a:r>
            <a:endParaRPr b="1" sz="1600">
              <a:solidFill>
                <a:schemeClr val="dk1"/>
              </a:solidFill>
            </a:endParaRPr>
          </a:p>
          <a:p>
            <a:pPr indent="0" lvl="0" marL="0" rtl="0" algn="l">
              <a:lnSpc>
                <a:spcPct val="115000"/>
              </a:lnSpc>
              <a:spcBef>
                <a:spcPts val="1000"/>
              </a:spcBef>
              <a:spcAft>
                <a:spcPts val="1600"/>
              </a:spcAft>
              <a:buNone/>
            </a:pPr>
            <a:r>
              <a:t/>
            </a:r>
            <a:endParaRPr/>
          </a:p>
        </p:txBody>
      </p:sp>
      <p:sp>
        <p:nvSpPr>
          <p:cNvPr id="144" name="Google Shape;144;p19"/>
          <p:cNvSpPr txBox="1"/>
          <p:nvPr>
            <p:ph idx="1" type="subTitle"/>
          </p:nvPr>
        </p:nvSpPr>
        <p:spPr>
          <a:xfrm>
            <a:off x="343950" y="3009125"/>
            <a:ext cx="3300900" cy="75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0"/>
          <p:cNvSpPr txBox="1"/>
          <p:nvPr>
            <p:ph type="ctrTitle"/>
          </p:nvPr>
        </p:nvSpPr>
        <p:spPr>
          <a:xfrm>
            <a:off x="729450" y="1551050"/>
            <a:ext cx="7127100" cy="1988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Caldwell County -</a:t>
            </a:r>
            <a:endParaRPr/>
          </a:p>
          <a:p>
            <a:pPr indent="0" lvl="0" marL="0" rtl="0" algn="l">
              <a:spcBef>
                <a:spcPts val="0"/>
              </a:spcBef>
              <a:spcAft>
                <a:spcPts val="0"/>
              </a:spcAft>
              <a:buNone/>
            </a:pPr>
            <a:r>
              <a:rPr lang="en"/>
              <a:t>Feral Hog Tag Collection Event</a:t>
            </a:r>
            <a:endParaRPr/>
          </a:p>
        </p:txBody>
      </p:sp>
      <p:sp>
        <p:nvSpPr>
          <p:cNvPr id="150" name="Google Shape;150;p20"/>
          <p:cNvSpPr txBox="1"/>
          <p:nvPr/>
        </p:nvSpPr>
        <p:spPr>
          <a:xfrm>
            <a:off x="729450" y="4013450"/>
            <a:ext cx="59706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latin typeface="Raleway"/>
                <a:ea typeface="Raleway"/>
                <a:cs typeface="Raleway"/>
                <a:sym typeface="Raleway"/>
              </a:rPr>
              <a:t>Introduced by Dennis Engelke </a:t>
            </a:r>
            <a:endParaRPr sz="1600">
              <a:latin typeface="Raleway"/>
              <a:ea typeface="Raleway"/>
              <a:cs typeface="Raleway"/>
              <a:sym typeface="Raleway"/>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54" name="Shape 154"/>
        <p:cNvGrpSpPr/>
        <p:nvPr/>
      </p:nvGrpSpPr>
      <p:grpSpPr>
        <a:xfrm>
          <a:off x="0" y="0"/>
          <a:ext cx="0" cy="0"/>
          <a:chOff x="0" y="0"/>
          <a:chExt cx="0" cy="0"/>
        </a:xfrm>
      </p:grpSpPr>
      <p:sp>
        <p:nvSpPr>
          <p:cNvPr id="155" name="Google Shape;155;p21"/>
          <p:cNvSpPr txBox="1"/>
          <p:nvPr>
            <p:ph type="title"/>
          </p:nvPr>
        </p:nvSpPr>
        <p:spPr>
          <a:xfrm>
            <a:off x="729450" y="864300"/>
            <a:ext cx="7021200" cy="67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Recap and Updates</a:t>
            </a:r>
            <a:endParaRPr b="0"/>
          </a:p>
        </p:txBody>
      </p:sp>
      <p:sp>
        <p:nvSpPr>
          <p:cNvPr id="156" name="Google Shape;156;p21"/>
          <p:cNvSpPr txBox="1"/>
          <p:nvPr>
            <p:ph type="title"/>
          </p:nvPr>
        </p:nvSpPr>
        <p:spPr>
          <a:xfrm>
            <a:off x="729450" y="1745716"/>
            <a:ext cx="7021200" cy="221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1600">
                <a:latin typeface="Lato"/>
                <a:ea typeface="Lato"/>
                <a:cs typeface="Lato"/>
                <a:sym typeface="Lato"/>
              </a:rPr>
              <a:t>At last meeting</a:t>
            </a:r>
            <a:endParaRPr b="0" sz="1600">
              <a:latin typeface="Lato"/>
              <a:ea typeface="Lato"/>
              <a:cs typeface="Lato"/>
              <a:sym typeface="Lato"/>
            </a:endParaRPr>
          </a:p>
          <a:p>
            <a:pPr indent="-330200" lvl="0" marL="457200" rtl="0" algn="l">
              <a:spcBef>
                <a:spcPts val="0"/>
              </a:spcBef>
              <a:spcAft>
                <a:spcPts val="0"/>
              </a:spcAft>
              <a:buSzPts val="1600"/>
              <a:buFont typeface="Lato"/>
              <a:buChar char="●"/>
            </a:pPr>
            <a:r>
              <a:rPr b="0" lang="en" sz="1600">
                <a:latin typeface="Lato"/>
                <a:ea typeface="Lato"/>
                <a:cs typeface="Lato"/>
                <a:sym typeface="Lato"/>
              </a:rPr>
              <a:t>Draft work groups were created</a:t>
            </a:r>
            <a:endParaRPr b="0" sz="1600">
              <a:latin typeface="Lato"/>
              <a:ea typeface="Lato"/>
              <a:cs typeface="Lato"/>
              <a:sym typeface="Lato"/>
            </a:endParaRPr>
          </a:p>
          <a:p>
            <a:pPr indent="-330200" lvl="0" marL="457200" rtl="0" algn="l">
              <a:spcBef>
                <a:spcPts val="0"/>
              </a:spcBef>
              <a:spcAft>
                <a:spcPts val="0"/>
              </a:spcAft>
              <a:buSzPts val="1600"/>
              <a:buFont typeface="Lato"/>
              <a:buChar char="●"/>
            </a:pPr>
            <a:r>
              <a:rPr b="0" lang="en" sz="1600">
                <a:latin typeface="Lato"/>
                <a:ea typeface="Lato"/>
                <a:cs typeface="Lato"/>
                <a:sym typeface="Lato"/>
              </a:rPr>
              <a:t>The Watershed Priority Planning survey was discussed</a:t>
            </a:r>
            <a:endParaRPr b="0" sz="1600">
              <a:latin typeface="Lato"/>
              <a:ea typeface="Lato"/>
              <a:cs typeface="Lato"/>
              <a:sym typeface="Lato"/>
            </a:endParaRPr>
          </a:p>
          <a:p>
            <a:pPr indent="0" lvl="0" marL="0" rtl="0" algn="l">
              <a:spcBef>
                <a:spcPts val="0"/>
              </a:spcBef>
              <a:spcAft>
                <a:spcPts val="0"/>
              </a:spcAft>
              <a:buNone/>
            </a:pPr>
            <a:r>
              <a:rPr b="0" lang="en" sz="1600">
                <a:latin typeface="Lato"/>
                <a:ea typeface="Lato"/>
                <a:cs typeface="Lato"/>
                <a:sym typeface="Lato"/>
              </a:rPr>
              <a:t>Since last meeting</a:t>
            </a:r>
            <a:endParaRPr b="0" sz="1600">
              <a:latin typeface="Lato"/>
              <a:ea typeface="Lato"/>
              <a:cs typeface="Lato"/>
              <a:sym typeface="Lato"/>
            </a:endParaRPr>
          </a:p>
          <a:p>
            <a:pPr indent="-330200" lvl="0" marL="457200" rtl="0" algn="l">
              <a:spcBef>
                <a:spcPts val="0"/>
              </a:spcBef>
              <a:spcAft>
                <a:spcPts val="0"/>
              </a:spcAft>
              <a:buSzPts val="1600"/>
              <a:buFont typeface="Lato"/>
              <a:buChar char="●"/>
            </a:pPr>
            <a:r>
              <a:rPr b="0" lang="en" sz="1600">
                <a:latin typeface="Lato"/>
                <a:ea typeface="Lato"/>
                <a:cs typeface="Lato"/>
                <a:sym typeface="Lato"/>
              </a:rPr>
              <a:t>Hosted the last OSSF Workshop</a:t>
            </a:r>
            <a:endParaRPr b="0" sz="1600">
              <a:latin typeface="Lato"/>
              <a:ea typeface="Lato"/>
              <a:cs typeface="Lato"/>
              <a:sym typeface="Lato"/>
            </a:endParaRPr>
          </a:p>
          <a:p>
            <a:pPr indent="-330200" lvl="0" marL="457200" rtl="0" algn="l">
              <a:spcBef>
                <a:spcPts val="0"/>
              </a:spcBef>
              <a:spcAft>
                <a:spcPts val="0"/>
              </a:spcAft>
              <a:buSzPts val="1600"/>
              <a:buFont typeface="Lato"/>
              <a:buChar char="●"/>
            </a:pPr>
            <a:r>
              <a:rPr b="0" lang="en" sz="1600">
                <a:latin typeface="Lato"/>
                <a:ea typeface="Lato"/>
                <a:cs typeface="Lato"/>
                <a:sym typeface="Lato"/>
              </a:rPr>
              <a:t>Completed the 18-08 Contract as of December 31</a:t>
            </a:r>
            <a:endParaRPr b="0" sz="1600">
              <a:latin typeface="Lato"/>
              <a:ea typeface="Lato"/>
              <a:cs typeface="Lato"/>
              <a:sym typeface="Lato"/>
            </a:endParaRPr>
          </a:p>
          <a:p>
            <a:pPr indent="-330200" lvl="0" marL="457200" rtl="0" algn="l">
              <a:spcBef>
                <a:spcPts val="0"/>
              </a:spcBef>
              <a:spcAft>
                <a:spcPts val="0"/>
              </a:spcAft>
              <a:buSzPts val="1600"/>
              <a:buFont typeface="Lato"/>
              <a:buChar char="●"/>
            </a:pPr>
            <a:r>
              <a:rPr b="0" lang="en" sz="1600">
                <a:latin typeface="Lato"/>
                <a:ea typeface="Lato"/>
                <a:cs typeface="Lato"/>
                <a:sym typeface="Lato"/>
              </a:rPr>
              <a:t>Polonia WSC is now part of Aqua WSC</a:t>
            </a:r>
            <a:endParaRPr b="0" sz="1600">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60" name="Shape 160"/>
        <p:cNvGrpSpPr/>
        <p:nvPr/>
      </p:nvGrpSpPr>
      <p:grpSpPr>
        <a:xfrm>
          <a:off x="0" y="0"/>
          <a:ext cx="0" cy="0"/>
          <a:chOff x="0" y="0"/>
          <a:chExt cx="0" cy="0"/>
        </a:xfrm>
      </p:grpSpPr>
      <p:sp>
        <p:nvSpPr>
          <p:cNvPr id="161" name="Google Shape;161;p22"/>
          <p:cNvSpPr txBox="1"/>
          <p:nvPr>
            <p:ph type="title"/>
          </p:nvPr>
        </p:nvSpPr>
        <p:spPr>
          <a:xfrm>
            <a:off x="729450" y="941450"/>
            <a:ext cx="7688400" cy="128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New Grant Cycle: The 22-</a:t>
            </a:r>
            <a:r>
              <a:rPr lang="en"/>
              <a:t>09</a:t>
            </a:r>
            <a:r>
              <a:rPr lang="en"/>
              <a:t> Cooperative Agreement </a:t>
            </a:r>
            <a:endParaRPr/>
          </a:p>
        </p:txBody>
      </p:sp>
      <p:sp>
        <p:nvSpPr>
          <p:cNvPr id="162" name="Google Shape;162;p22"/>
          <p:cNvSpPr txBox="1"/>
          <p:nvPr/>
        </p:nvSpPr>
        <p:spPr>
          <a:xfrm>
            <a:off x="863500" y="2171100"/>
            <a:ext cx="7282800" cy="212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latin typeface="Lato"/>
                <a:ea typeface="Lato"/>
                <a:cs typeface="Lato"/>
                <a:sym typeface="Lato"/>
              </a:rPr>
              <a:t>Tasks and Deliverables</a:t>
            </a:r>
            <a:endParaRPr>
              <a:solidFill>
                <a:schemeClr val="lt1"/>
              </a:solidFill>
              <a:latin typeface="Lato"/>
              <a:ea typeface="Lato"/>
              <a:cs typeface="Lato"/>
              <a:sym typeface="Lato"/>
            </a:endParaRPr>
          </a:p>
          <a:p>
            <a:pPr indent="-317500" lvl="0" marL="457200" rtl="0" algn="l">
              <a:spcBef>
                <a:spcPts val="0"/>
              </a:spcBef>
              <a:spcAft>
                <a:spcPts val="0"/>
              </a:spcAft>
              <a:buClr>
                <a:schemeClr val="lt1"/>
              </a:buClr>
              <a:buSzPts val="1400"/>
              <a:buFont typeface="Lato"/>
              <a:buChar char="●"/>
            </a:pPr>
            <a:r>
              <a:rPr lang="en">
                <a:solidFill>
                  <a:schemeClr val="lt1"/>
                </a:solidFill>
                <a:latin typeface="Lato"/>
                <a:ea typeface="Lato"/>
                <a:cs typeface="Lato"/>
                <a:sym typeface="Lato"/>
              </a:rPr>
              <a:t>Increasing stakeholder involvement</a:t>
            </a:r>
            <a:endParaRPr>
              <a:solidFill>
                <a:schemeClr val="lt1"/>
              </a:solidFill>
              <a:latin typeface="Lato"/>
              <a:ea typeface="Lato"/>
              <a:cs typeface="Lato"/>
              <a:sym typeface="Lato"/>
            </a:endParaRPr>
          </a:p>
          <a:p>
            <a:pPr indent="-317500" lvl="0" marL="457200" rtl="0" algn="l">
              <a:spcBef>
                <a:spcPts val="0"/>
              </a:spcBef>
              <a:spcAft>
                <a:spcPts val="0"/>
              </a:spcAft>
              <a:buClr>
                <a:schemeClr val="lt1"/>
              </a:buClr>
              <a:buSzPts val="1400"/>
              <a:buFont typeface="Lato"/>
              <a:buChar char="●"/>
            </a:pPr>
            <a:r>
              <a:rPr lang="en">
                <a:solidFill>
                  <a:schemeClr val="lt1"/>
                </a:solidFill>
                <a:latin typeface="Lato"/>
                <a:ea typeface="Lato"/>
                <a:cs typeface="Lato"/>
                <a:sym typeface="Lato"/>
              </a:rPr>
              <a:t>Have work groups convene </a:t>
            </a:r>
            <a:endParaRPr>
              <a:solidFill>
                <a:schemeClr val="lt1"/>
              </a:solidFill>
              <a:latin typeface="Lato"/>
              <a:ea typeface="Lato"/>
              <a:cs typeface="Lato"/>
              <a:sym typeface="Lato"/>
            </a:endParaRPr>
          </a:p>
          <a:p>
            <a:pPr indent="-317500" lvl="0" marL="457200" rtl="0" algn="l">
              <a:spcBef>
                <a:spcPts val="0"/>
              </a:spcBef>
              <a:spcAft>
                <a:spcPts val="0"/>
              </a:spcAft>
              <a:buClr>
                <a:schemeClr val="lt1"/>
              </a:buClr>
              <a:buSzPts val="1400"/>
              <a:buFont typeface="Lato"/>
              <a:buChar char="●"/>
            </a:pPr>
            <a:r>
              <a:rPr lang="en">
                <a:solidFill>
                  <a:schemeClr val="lt1"/>
                </a:solidFill>
                <a:latin typeface="Lato"/>
                <a:ea typeface="Lato"/>
                <a:cs typeface="Lato"/>
                <a:sym typeface="Lato"/>
              </a:rPr>
              <a:t>Workshops and events</a:t>
            </a:r>
            <a:endParaRPr>
              <a:solidFill>
                <a:schemeClr val="lt1"/>
              </a:solidFill>
              <a:latin typeface="Lato"/>
              <a:ea typeface="Lato"/>
              <a:cs typeface="Lato"/>
              <a:sym typeface="Lato"/>
            </a:endParaRPr>
          </a:p>
          <a:p>
            <a:pPr indent="-317500" lvl="0" marL="457200" rtl="0" algn="l">
              <a:spcBef>
                <a:spcPts val="0"/>
              </a:spcBef>
              <a:spcAft>
                <a:spcPts val="0"/>
              </a:spcAft>
              <a:buClr>
                <a:schemeClr val="lt1"/>
              </a:buClr>
              <a:buSzPts val="1400"/>
              <a:buFont typeface="Lato"/>
              <a:buChar char="●"/>
            </a:pPr>
            <a:r>
              <a:rPr lang="en">
                <a:solidFill>
                  <a:schemeClr val="lt1"/>
                </a:solidFill>
                <a:latin typeface="Lato"/>
                <a:ea typeface="Lato"/>
                <a:cs typeface="Lato"/>
                <a:sym typeface="Lato"/>
              </a:rPr>
              <a:t>Education and outreach</a:t>
            </a:r>
            <a:endParaRPr>
              <a:solidFill>
                <a:schemeClr val="lt1"/>
              </a:solidFill>
              <a:latin typeface="Lato"/>
              <a:ea typeface="Lato"/>
              <a:cs typeface="Lato"/>
              <a:sym typeface="Lato"/>
            </a:endParaRPr>
          </a:p>
          <a:p>
            <a:pPr indent="-317500" lvl="0" marL="457200" rtl="0" algn="l">
              <a:spcBef>
                <a:spcPts val="0"/>
              </a:spcBef>
              <a:spcAft>
                <a:spcPts val="0"/>
              </a:spcAft>
              <a:buClr>
                <a:schemeClr val="lt1"/>
              </a:buClr>
              <a:buSzPts val="1400"/>
              <a:buFont typeface="Lato"/>
              <a:buChar char="●"/>
            </a:pPr>
            <a:r>
              <a:rPr lang="en">
                <a:solidFill>
                  <a:schemeClr val="lt1"/>
                </a:solidFill>
                <a:latin typeface="Lato"/>
                <a:ea typeface="Lato"/>
                <a:cs typeface="Lato"/>
                <a:sym typeface="Lato"/>
              </a:rPr>
              <a:t>Newsletters</a:t>
            </a:r>
            <a:endParaRPr>
              <a:solidFill>
                <a:schemeClr val="lt1"/>
              </a:solidFill>
              <a:latin typeface="Lato"/>
              <a:ea typeface="Lato"/>
              <a:cs typeface="Lato"/>
              <a:sym typeface="Lato"/>
            </a:endParaRPr>
          </a:p>
          <a:p>
            <a:pPr indent="-317500" lvl="0" marL="457200" rtl="0" algn="l">
              <a:spcBef>
                <a:spcPts val="0"/>
              </a:spcBef>
              <a:spcAft>
                <a:spcPts val="0"/>
              </a:spcAft>
              <a:buClr>
                <a:schemeClr val="lt1"/>
              </a:buClr>
              <a:buSzPts val="1400"/>
              <a:buFont typeface="Lato"/>
              <a:buChar char="●"/>
            </a:pPr>
            <a:r>
              <a:rPr lang="en">
                <a:solidFill>
                  <a:schemeClr val="lt1"/>
                </a:solidFill>
                <a:latin typeface="Lato"/>
                <a:ea typeface="Lato"/>
                <a:cs typeface="Lato"/>
                <a:sym typeface="Lato"/>
              </a:rPr>
              <a:t>Biannual Addendum to WPP</a:t>
            </a:r>
            <a:endParaRPr>
              <a:solidFill>
                <a:schemeClr val="lt1"/>
              </a:solidFill>
              <a:latin typeface="Lato"/>
              <a:ea typeface="Lato"/>
              <a:cs typeface="Lato"/>
              <a:sym typeface="Lato"/>
            </a:endParaRPr>
          </a:p>
          <a:p>
            <a:pPr indent="-317500" lvl="1" marL="914400" rtl="0" algn="l">
              <a:spcBef>
                <a:spcPts val="0"/>
              </a:spcBef>
              <a:spcAft>
                <a:spcPts val="0"/>
              </a:spcAft>
              <a:buClr>
                <a:schemeClr val="lt1"/>
              </a:buClr>
              <a:buSzPts val="1400"/>
              <a:buFont typeface="Lato"/>
              <a:buChar char="○"/>
            </a:pPr>
            <a:r>
              <a:rPr lang="en">
                <a:solidFill>
                  <a:schemeClr val="lt1"/>
                </a:solidFill>
                <a:latin typeface="Lato"/>
                <a:ea typeface="Lato"/>
                <a:cs typeface="Lato"/>
                <a:sym typeface="Lato"/>
              </a:rPr>
              <a:t>Evaluating</a:t>
            </a:r>
            <a:r>
              <a:rPr lang="en">
                <a:solidFill>
                  <a:schemeClr val="lt1"/>
                </a:solidFill>
                <a:latin typeface="Lato"/>
                <a:ea typeface="Lato"/>
                <a:cs typeface="Lato"/>
                <a:sym typeface="Lato"/>
              </a:rPr>
              <a:t> the state of the watershed</a:t>
            </a:r>
            <a:endParaRPr>
              <a:solidFill>
                <a:schemeClr val="lt1"/>
              </a:solidFill>
              <a:latin typeface="Lato"/>
              <a:ea typeface="Lato"/>
              <a:cs typeface="Lato"/>
              <a:sym typeface="Lato"/>
            </a:endParaRPr>
          </a:p>
          <a:p>
            <a:pPr indent="-317500" lvl="1" marL="914400" rtl="0" algn="l">
              <a:spcBef>
                <a:spcPts val="0"/>
              </a:spcBef>
              <a:spcAft>
                <a:spcPts val="0"/>
              </a:spcAft>
              <a:buClr>
                <a:schemeClr val="lt1"/>
              </a:buClr>
              <a:buSzPts val="1400"/>
              <a:buFont typeface="Lato"/>
              <a:buChar char="○"/>
            </a:pPr>
            <a:r>
              <a:rPr lang="en">
                <a:solidFill>
                  <a:schemeClr val="lt1"/>
                </a:solidFill>
                <a:latin typeface="Lato"/>
                <a:ea typeface="Lato"/>
                <a:cs typeface="Lato"/>
                <a:sym typeface="Lato"/>
              </a:rPr>
              <a:t>Setting new goals and milestones</a:t>
            </a:r>
            <a:endParaRPr>
              <a:solidFill>
                <a:schemeClr val="lt1"/>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66" name="Shape 166"/>
        <p:cNvGrpSpPr/>
        <p:nvPr/>
      </p:nvGrpSpPr>
      <p:grpSpPr>
        <a:xfrm>
          <a:off x="0" y="0"/>
          <a:ext cx="0" cy="0"/>
          <a:chOff x="0" y="0"/>
          <a:chExt cx="0" cy="0"/>
        </a:xfrm>
      </p:grpSpPr>
      <p:sp>
        <p:nvSpPr>
          <p:cNvPr id="167" name="Google Shape;167;p23"/>
          <p:cNvSpPr txBox="1"/>
          <p:nvPr>
            <p:ph type="title"/>
          </p:nvPr>
        </p:nvSpPr>
        <p:spPr>
          <a:xfrm>
            <a:off x="729450" y="941450"/>
            <a:ext cx="7688400" cy="15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Steering Committee Ground Rules</a:t>
            </a:r>
            <a:endParaRPr/>
          </a:p>
        </p:txBody>
      </p:sp>
      <p:sp>
        <p:nvSpPr>
          <p:cNvPr id="168" name="Google Shape;168;p23"/>
          <p:cNvSpPr txBox="1"/>
          <p:nvPr/>
        </p:nvSpPr>
        <p:spPr>
          <a:xfrm>
            <a:off x="769100" y="1976500"/>
            <a:ext cx="7658700" cy="255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latin typeface="Lato"/>
                <a:ea typeface="Lato"/>
                <a:cs typeface="Lato"/>
                <a:sym typeface="Lato"/>
              </a:rPr>
              <a:t>The original Interlocal Agreement and Ground Rules for the Steering Committee have not been updated since 2011. For this reason, both are being updated and now the Ground Rules are separate from the Interlocal Agreement. Here is what needs to be updated in the Ground Rules:</a:t>
            </a:r>
            <a:endParaRPr>
              <a:solidFill>
                <a:schemeClr val="lt1"/>
              </a:solidFill>
              <a:latin typeface="Lato"/>
              <a:ea typeface="Lato"/>
              <a:cs typeface="Lato"/>
              <a:sym typeface="Lato"/>
            </a:endParaRPr>
          </a:p>
          <a:p>
            <a:pPr indent="0" lvl="0" marL="0" rtl="0" algn="l">
              <a:spcBef>
                <a:spcPts val="0"/>
              </a:spcBef>
              <a:spcAft>
                <a:spcPts val="0"/>
              </a:spcAft>
              <a:buNone/>
            </a:pPr>
            <a:r>
              <a:t/>
            </a:r>
            <a:endParaRPr>
              <a:solidFill>
                <a:schemeClr val="lt1"/>
              </a:solidFill>
              <a:latin typeface="Lato"/>
              <a:ea typeface="Lato"/>
              <a:cs typeface="Lato"/>
              <a:sym typeface="Lato"/>
            </a:endParaRPr>
          </a:p>
          <a:p>
            <a:pPr indent="-317500" lvl="0" marL="457200" rtl="0" algn="l">
              <a:spcBef>
                <a:spcPts val="0"/>
              </a:spcBef>
              <a:spcAft>
                <a:spcPts val="0"/>
              </a:spcAft>
              <a:buClr>
                <a:schemeClr val="lt1"/>
              </a:buClr>
              <a:buSzPts val="1400"/>
              <a:buFont typeface="Lato"/>
              <a:buChar char="●"/>
            </a:pPr>
            <a:r>
              <a:rPr lang="en">
                <a:solidFill>
                  <a:schemeClr val="lt1"/>
                </a:solidFill>
                <a:latin typeface="Lato"/>
                <a:ea typeface="Lato"/>
                <a:cs typeface="Lato"/>
                <a:sym typeface="Lato"/>
              </a:rPr>
              <a:t>Outdated language and organization names</a:t>
            </a:r>
            <a:endParaRPr>
              <a:solidFill>
                <a:schemeClr val="lt1"/>
              </a:solidFill>
              <a:latin typeface="Lato"/>
              <a:ea typeface="Lato"/>
              <a:cs typeface="Lato"/>
              <a:sym typeface="Lato"/>
            </a:endParaRPr>
          </a:p>
          <a:p>
            <a:pPr indent="-317500" lvl="0" marL="457200" rtl="0" algn="l">
              <a:spcBef>
                <a:spcPts val="0"/>
              </a:spcBef>
              <a:spcAft>
                <a:spcPts val="0"/>
              </a:spcAft>
              <a:buClr>
                <a:schemeClr val="lt1"/>
              </a:buClr>
              <a:buSzPts val="1400"/>
              <a:buFont typeface="Lato"/>
              <a:buChar char="●"/>
            </a:pPr>
            <a:r>
              <a:rPr lang="en">
                <a:solidFill>
                  <a:schemeClr val="lt1"/>
                </a:solidFill>
                <a:latin typeface="Lato"/>
                <a:ea typeface="Lato"/>
                <a:cs typeface="Lato"/>
                <a:sym typeface="Lato"/>
              </a:rPr>
              <a:t>Some </a:t>
            </a:r>
            <a:r>
              <a:rPr lang="en">
                <a:solidFill>
                  <a:schemeClr val="lt1"/>
                </a:solidFill>
                <a:latin typeface="Lato"/>
                <a:ea typeface="Lato"/>
                <a:cs typeface="Lato"/>
                <a:sym typeface="Lato"/>
              </a:rPr>
              <a:t>procedural adjustments </a:t>
            </a:r>
            <a:endParaRPr>
              <a:solidFill>
                <a:schemeClr val="lt1"/>
              </a:solidFill>
              <a:latin typeface="Lato"/>
              <a:ea typeface="Lato"/>
              <a:cs typeface="Lato"/>
              <a:sym typeface="Lato"/>
            </a:endParaRPr>
          </a:p>
          <a:p>
            <a:pPr indent="-317500" lvl="0" marL="457200" rtl="0" algn="l">
              <a:spcBef>
                <a:spcPts val="0"/>
              </a:spcBef>
              <a:spcAft>
                <a:spcPts val="0"/>
              </a:spcAft>
              <a:buClr>
                <a:schemeClr val="lt1"/>
              </a:buClr>
              <a:buSzPts val="1400"/>
              <a:buFont typeface="Lato"/>
              <a:buChar char="●"/>
            </a:pPr>
            <a:r>
              <a:rPr lang="en">
                <a:solidFill>
                  <a:schemeClr val="lt1"/>
                </a:solidFill>
                <a:latin typeface="Lato"/>
                <a:ea typeface="Lato"/>
                <a:cs typeface="Lato"/>
                <a:sym typeface="Lato"/>
              </a:rPr>
              <a:t>The Ground Rules Doc</a:t>
            </a:r>
            <a:endParaRPr>
              <a:solidFill>
                <a:schemeClr val="lt1"/>
              </a:solidFill>
              <a:latin typeface="Lato"/>
              <a:ea typeface="Lato"/>
              <a:cs typeface="Lato"/>
              <a:sym typeface="Lato"/>
            </a:endParaRPr>
          </a:p>
          <a:p>
            <a:pPr indent="0" lvl="0" marL="0" rtl="0" algn="l">
              <a:spcBef>
                <a:spcPts val="0"/>
              </a:spcBef>
              <a:spcAft>
                <a:spcPts val="0"/>
              </a:spcAft>
              <a:buNone/>
            </a:pPr>
            <a:r>
              <a:t/>
            </a:r>
            <a:endParaRPr>
              <a:solidFill>
                <a:schemeClr val="lt1"/>
              </a:solidFill>
              <a:latin typeface="Lato"/>
              <a:ea typeface="Lato"/>
              <a:cs typeface="Lato"/>
              <a:sym typeface="Lato"/>
            </a:endParaRPr>
          </a:p>
          <a:p>
            <a:pPr indent="0" lvl="0" marL="0" rtl="0" algn="l">
              <a:spcBef>
                <a:spcPts val="0"/>
              </a:spcBef>
              <a:spcAft>
                <a:spcPts val="0"/>
              </a:spcAft>
              <a:buNone/>
            </a:pPr>
            <a:r>
              <a:rPr lang="en">
                <a:solidFill>
                  <a:schemeClr val="lt1"/>
                </a:solidFill>
                <a:latin typeface="Lato"/>
                <a:ea typeface="Lato"/>
                <a:cs typeface="Lato"/>
                <a:sym typeface="Lato"/>
              </a:rPr>
              <a:t>For homework, please review the Ground Rules and new revisions. Next meeting we will finalize the new Ground Rules.</a:t>
            </a:r>
            <a:endParaRPr>
              <a:solidFill>
                <a:schemeClr val="lt1"/>
              </a:solidFill>
              <a:latin typeface="Lato"/>
              <a:ea typeface="Lato"/>
              <a:cs typeface="Lato"/>
              <a:sym typeface="Lato"/>
            </a:endParaRPr>
          </a:p>
          <a:p>
            <a:pPr indent="0" lvl="0" marL="0" rtl="0" algn="l">
              <a:spcBef>
                <a:spcPts val="0"/>
              </a:spcBef>
              <a:spcAft>
                <a:spcPts val="0"/>
              </a:spcAft>
              <a:buNone/>
            </a:pPr>
            <a:r>
              <a:t/>
            </a:r>
            <a:endParaRPr>
              <a:solidFill>
                <a:schemeClr val="lt1"/>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4"/>
          <p:cNvSpPr txBox="1"/>
          <p:nvPr>
            <p:ph type="title"/>
          </p:nvPr>
        </p:nvSpPr>
        <p:spPr>
          <a:xfrm>
            <a:off x="729450" y="712850"/>
            <a:ext cx="7688400" cy="15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Work Groups - Discussion time</a:t>
            </a:r>
            <a:endParaRPr/>
          </a:p>
        </p:txBody>
      </p:sp>
      <p:pic>
        <p:nvPicPr>
          <p:cNvPr id="174" name="Google Shape;174;p24"/>
          <p:cNvPicPr preferRelativeResize="0"/>
          <p:nvPr/>
        </p:nvPicPr>
        <p:blipFill rotWithShape="1">
          <a:blip r:embed="rId3">
            <a:alphaModFix/>
          </a:blip>
          <a:srcRect b="0" l="0" r="0" t="19497"/>
          <a:stretch/>
        </p:blipFill>
        <p:spPr>
          <a:xfrm>
            <a:off x="1474224" y="1396475"/>
            <a:ext cx="6198851" cy="36450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5"/>
          <p:cNvSpPr txBox="1"/>
          <p:nvPr>
            <p:ph type="title"/>
          </p:nvPr>
        </p:nvSpPr>
        <p:spPr>
          <a:xfrm>
            <a:off x="330275" y="849325"/>
            <a:ext cx="3300900" cy="168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Upcoming </a:t>
            </a:r>
            <a:endParaRPr/>
          </a:p>
          <a:p>
            <a:pPr indent="0" lvl="0" marL="0" rtl="0" algn="l">
              <a:spcBef>
                <a:spcPts val="0"/>
              </a:spcBef>
              <a:spcAft>
                <a:spcPts val="0"/>
              </a:spcAft>
              <a:buNone/>
            </a:pPr>
            <a:r>
              <a:rPr lang="en"/>
              <a:t>Event!</a:t>
            </a:r>
            <a:endParaRPr/>
          </a:p>
        </p:txBody>
      </p:sp>
      <p:sp>
        <p:nvSpPr>
          <p:cNvPr id="180" name="Google Shape;180;p25"/>
          <p:cNvSpPr txBox="1"/>
          <p:nvPr>
            <p:ph idx="2" type="body"/>
          </p:nvPr>
        </p:nvSpPr>
        <p:spPr>
          <a:xfrm>
            <a:off x="4705325" y="1057050"/>
            <a:ext cx="3374400" cy="30255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Great Texas River Clean up in Kyle, Saturday March 4th, 2023</a:t>
            </a:r>
            <a:endParaRPr/>
          </a:p>
          <a:p>
            <a:pPr indent="0" lvl="0" marL="0" rtl="0" algn="l">
              <a:spcBef>
                <a:spcPts val="1600"/>
              </a:spcBef>
              <a:spcAft>
                <a:spcPts val="0"/>
              </a:spcAft>
              <a:buNone/>
            </a:pPr>
            <a:r>
              <a:t/>
            </a:r>
            <a:endParaRPr/>
          </a:p>
          <a:p>
            <a:pPr indent="-311150" lvl="0" marL="457200" rtl="0" algn="l">
              <a:spcBef>
                <a:spcPts val="1600"/>
              </a:spcBef>
              <a:spcAft>
                <a:spcPts val="0"/>
              </a:spcAft>
              <a:buSzPts val="1300"/>
              <a:buChar char="●"/>
            </a:pPr>
            <a:r>
              <a:rPr lang="en"/>
              <a:t>Feral Hog Tag Collection in Caldwell County, running through spring and into the summer</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TEERING COMMITTEE">
  <a:themeElements>
    <a:clrScheme name="Streamline">
      <a:dk1>
        <a:srgbClr val="4096A2"/>
      </a:dk1>
      <a:lt1>
        <a:srgbClr val="FFFFFF"/>
      </a:lt1>
      <a:dk2>
        <a:srgbClr val="1A1A1A"/>
      </a:dk2>
      <a:lt2>
        <a:srgbClr val="E9EDEE"/>
      </a:lt2>
      <a:accent1>
        <a:srgbClr val="595959"/>
      </a:accent1>
      <a:accent2>
        <a:srgbClr val="6AA4C8"/>
      </a:accent2>
      <a:accent3>
        <a:srgbClr val="76461F"/>
      </a:accent3>
      <a:accent4>
        <a:srgbClr val="9CCAFA"/>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